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A7eTonEpGk" TargetMode="External"/><Relationship Id="rId3" Type="http://schemas.openxmlformats.org/officeDocument/2006/relationships/hyperlink" Target="https://www.youtube.com/watch?v=gRDJ9fhjXoQ" TargetMode="External"/><Relationship Id="rId7" Type="http://schemas.openxmlformats.org/officeDocument/2006/relationships/hyperlink" Target="https://www.youtube.com/watch?v=OeqqP1X2dLA" TargetMode="External"/><Relationship Id="rId2" Type="http://schemas.openxmlformats.org/officeDocument/2006/relationships/hyperlink" Target="https://www.youtube.com/watch?v=tz3eCMUWES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GOIlluYvy8" TargetMode="External"/><Relationship Id="rId5" Type="http://schemas.openxmlformats.org/officeDocument/2006/relationships/hyperlink" Target="https://www.youtube.com/watch?v=tdXu7w_bpVI" TargetMode="External"/><Relationship Id="rId10" Type="http://schemas.openxmlformats.org/officeDocument/2006/relationships/hyperlink" Target="https://www.youtube.com/watch?v=B8akGFNGzd0" TargetMode="External"/><Relationship Id="rId4" Type="http://schemas.openxmlformats.org/officeDocument/2006/relationships/hyperlink" Target="https://www.youtube.com/watch?v=Hm0Unxlq3fE" TargetMode="External"/><Relationship Id="rId9" Type="http://schemas.openxmlformats.org/officeDocument/2006/relationships/hyperlink" Target="https://www.youtube.com/watch?v=iCRiRa64HV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64DFE-3BFB-4D20-A991-4EB8C09ED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concept of beauty session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961114-0923-4477-A4B4-2431FDD04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8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177D7-B698-437C-A378-53FFA124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Questionnaire elaboration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5CF24B-511A-481F-A298-CD189835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78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Work in groups of 4 to write questions to your Italian pen-pals</a:t>
            </a:r>
          </a:p>
          <a:p>
            <a:pPr marL="0" indent="0">
              <a:buNone/>
            </a:pPr>
            <a:r>
              <a:rPr lang="en-GB" dirty="0"/>
              <a:t>Each group is going to work on one of these categories. Write 4 questions about the category assigned. </a:t>
            </a:r>
            <a:r>
              <a:rPr lang="en-GB" b="1" dirty="0"/>
              <a:t>UPLOAD THE QUESTIONS TO EDMODO</a:t>
            </a:r>
            <a:endParaRPr lang="en-GB" dirty="0"/>
          </a:p>
          <a:p>
            <a:pPr lvl="0"/>
            <a:r>
              <a:rPr lang="en-GB" dirty="0"/>
              <a:t>Personal questions</a:t>
            </a:r>
            <a:endParaRPr lang="es-ES_tradnl" dirty="0"/>
          </a:p>
          <a:p>
            <a:pPr lvl="0"/>
            <a:r>
              <a:rPr lang="en-GB" dirty="0"/>
              <a:t>Educational path or future career questions</a:t>
            </a:r>
            <a:endParaRPr lang="es-ES_tradnl" dirty="0"/>
          </a:p>
          <a:p>
            <a:pPr lvl="0"/>
            <a:r>
              <a:rPr lang="en-GB" dirty="0"/>
              <a:t>Hobbies and tastes questions</a:t>
            </a:r>
            <a:endParaRPr lang="es-ES_tradnl" dirty="0"/>
          </a:p>
          <a:p>
            <a:pPr lvl="0"/>
            <a:r>
              <a:rPr lang="en-GB" dirty="0"/>
              <a:t>Their Town and country questions</a:t>
            </a:r>
            <a:endParaRPr lang="es-ES_tradnl" dirty="0"/>
          </a:p>
          <a:p>
            <a:pPr lvl="0"/>
            <a:r>
              <a:rPr lang="en-GB" dirty="0"/>
              <a:t> Our Town and country questions</a:t>
            </a:r>
            <a:endParaRPr lang="es-ES_tradnl" dirty="0"/>
          </a:p>
          <a:p>
            <a:pPr lvl="0"/>
            <a:r>
              <a:rPr lang="en-GB" dirty="0"/>
              <a:t>Art and beauty questions</a:t>
            </a:r>
            <a:endParaRPr lang="es-ES_trad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68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001FA-A7FD-442D-BC63-3B4FDC65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Beauty and publicity. Target and perception.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C53C7F-A02D-4631-BF88-97DB64FC0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Watch a Nivea for men ad: </a:t>
            </a:r>
            <a:r>
              <a:rPr lang="en-GB" dirty="0">
                <a:hlinkClick r:id="rId2"/>
              </a:rPr>
              <a:t>https://www.youtube.com/watch?v=tz3eCMUWESo</a:t>
            </a:r>
            <a:endParaRPr lang="en-GB" dirty="0"/>
          </a:p>
          <a:p>
            <a:r>
              <a:rPr lang="en-GB" dirty="0"/>
              <a:t>Watch a baby </a:t>
            </a:r>
            <a:r>
              <a:rPr lang="en-GB" dirty="0" err="1"/>
              <a:t>eau</a:t>
            </a:r>
            <a:r>
              <a:rPr lang="en-GB" dirty="0"/>
              <a:t> the toilette ad </a:t>
            </a:r>
            <a:r>
              <a:rPr lang="en-GB" dirty="0">
                <a:hlinkClick r:id="rId3"/>
              </a:rPr>
              <a:t>https://www.youtube.com/watch?v=gRDJ9fhjXoQ</a:t>
            </a:r>
            <a:endParaRPr lang="en-GB" dirty="0"/>
          </a:p>
          <a:p>
            <a:r>
              <a:rPr lang="en-GB" dirty="0"/>
              <a:t>Watch a perfume advertisement </a:t>
            </a:r>
            <a:r>
              <a:rPr lang="en-GB" dirty="0">
                <a:hlinkClick r:id="rId4"/>
              </a:rPr>
              <a:t>https://www.youtube.com/watch?v=Hm0Unxlq3fE</a:t>
            </a:r>
            <a:endParaRPr lang="en-GB" dirty="0"/>
          </a:p>
          <a:p>
            <a:r>
              <a:rPr lang="en-GB" dirty="0"/>
              <a:t>Watch 90s coke ad and watch a current one. </a:t>
            </a:r>
            <a:r>
              <a:rPr lang="en-GB" dirty="0">
                <a:hlinkClick r:id="rId5"/>
              </a:rPr>
              <a:t>https://www.youtube.com/watch?v=tdXu7w_bpVI</a:t>
            </a:r>
            <a:endParaRPr lang="en-GB" dirty="0"/>
          </a:p>
          <a:p>
            <a:r>
              <a:rPr lang="en-GB" dirty="0">
                <a:hlinkClick r:id="rId6"/>
              </a:rPr>
              <a:t>https://www.youtube.com/watch?v=-GOIlluYvy8</a:t>
            </a:r>
            <a:endParaRPr lang="en-GB" dirty="0"/>
          </a:p>
          <a:p>
            <a:r>
              <a:rPr lang="en-GB" dirty="0"/>
              <a:t>Watch a north American  and a British advertisement (Barbour vs Tommy </a:t>
            </a:r>
            <a:r>
              <a:rPr lang="en-GB" dirty="0" err="1"/>
              <a:t>Hilgh</a:t>
            </a:r>
            <a:r>
              <a:rPr lang="en-GB" dirty="0"/>
              <a:t> figure)</a:t>
            </a:r>
          </a:p>
          <a:p>
            <a:r>
              <a:rPr lang="en-GB" dirty="0">
                <a:hlinkClick r:id="rId7"/>
              </a:rPr>
              <a:t>https://www.youtube.com/watch?v=OeqqP1X2dLA</a:t>
            </a:r>
            <a:endParaRPr lang="en-GB" dirty="0"/>
          </a:p>
          <a:p>
            <a:r>
              <a:rPr lang="en-GB" dirty="0">
                <a:hlinkClick r:id="rId8"/>
              </a:rPr>
              <a:t>https://www.youtube.com/watch?v=QA7eTonEpGk</a:t>
            </a:r>
            <a:endParaRPr lang="en-GB" dirty="0"/>
          </a:p>
          <a:p>
            <a:r>
              <a:rPr lang="en-GB" dirty="0"/>
              <a:t>Watch 2 cars ad (young vs old) </a:t>
            </a:r>
            <a:r>
              <a:rPr lang="en-GB" dirty="0">
                <a:hlinkClick r:id="rId9"/>
              </a:rPr>
              <a:t>https://www.youtube.com/watch?v=iCRiRa64HVY</a:t>
            </a:r>
            <a:endParaRPr lang="en-GB" dirty="0"/>
          </a:p>
          <a:p>
            <a:r>
              <a:rPr lang="en-GB" dirty="0">
                <a:hlinkClick r:id="rId10"/>
              </a:rPr>
              <a:t>https://www.youtube.com/watch?v=B8akGFNGzd0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80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070F0-D9E3-4530-8F64-DA56B7A6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Advertisements reflecting on beauty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540B8-479D-4F9C-A216-BE9ACA65E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Find an advertisement that best reflects beauty for you and answer to the following questions: </a:t>
            </a:r>
          </a:p>
          <a:p>
            <a:pPr marL="0" indent="0">
              <a:buNone/>
            </a:pPr>
            <a:r>
              <a:rPr lang="en-GB" sz="2400" dirty="0"/>
              <a:t>My age / sex / country / nationality / race / religion / education level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do you think all the previous aspects affect to you in terms of feeling attracted by the ad.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70174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7E51D-B94D-476D-AEF5-1D0C353B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next sessions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E376DF-547F-4D30-8E5D-9A88A156C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Watch Mona Lisa Smile</a:t>
            </a:r>
            <a:endParaRPr lang="es-ES_trad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5572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114</TotalTime>
  <Words>318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The concept of beauty session 2</vt:lpstr>
      <vt:lpstr>Questionnaire elaboration</vt:lpstr>
      <vt:lpstr>Beauty and publicity. Target and perception. </vt:lpstr>
      <vt:lpstr>Advertisements reflecting on beauty </vt:lpstr>
      <vt:lpstr>Two next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beauty session 2</dc:title>
  <dc:creator>Llanos the teacher</dc:creator>
  <cp:lastModifiedBy>Llanos the teacher</cp:lastModifiedBy>
  <cp:revision>12</cp:revision>
  <dcterms:created xsi:type="dcterms:W3CDTF">2017-12-28T11:54:28Z</dcterms:created>
  <dcterms:modified xsi:type="dcterms:W3CDTF">2018-01-16T11:25:19Z</dcterms:modified>
</cp:coreProperties>
</file>