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7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11736" initials="L" lastIdx="2" clrIdx="0">
    <p:extLst>
      <p:ext uri="{19B8F6BF-5375-455C-9EA6-DF929625EA0E}">
        <p15:presenceInfo xmlns:p15="http://schemas.microsoft.com/office/powerpoint/2012/main" userId="S::l11736@tibs.at::127c2095-d5e8-4e83-bf62-0e5cc87e22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4"/>
  </p:normalViewPr>
  <p:slideViewPr>
    <p:cSldViewPr snapToGrid="0" snapToObjects="1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C7353B-AA9E-43CB-98D5-C05ACF2D15E1}" type="doc">
      <dgm:prSet loTypeId="urn:microsoft.com/office/officeart/2008/layout/LinedList" loCatId="list" qsTypeId="urn:microsoft.com/office/officeart/2005/8/quickstyle/simple2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0746C154-ED47-4C12-BD72-71C132E99788}">
      <dgm:prSet/>
      <dgm:spPr/>
      <dgm:t>
        <a:bodyPr/>
        <a:lstStyle/>
        <a:p>
          <a:r>
            <a:rPr lang="en-US" dirty="0"/>
            <a:t>Thank you for your attention!</a:t>
          </a:r>
        </a:p>
      </dgm:t>
    </dgm:pt>
    <dgm:pt modelId="{AA7B157B-888D-47FF-9A99-813FE50815EA}" type="parTrans" cxnId="{00B95714-ED07-4ABA-96E1-96D1A2D3BDD2}">
      <dgm:prSet/>
      <dgm:spPr/>
      <dgm:t>
        <a:bodyPr/>
        <a:lstStyle/>
        <a:p>
          <a:endParaRPr lang="en-US"/>
        </a:p>
      </dgm:t>
    </dgm:pt>
    <dgm:pt modelId="{6414D602-6DB0-4AEA-B989-E2CA0CDC96D0}" type="sibTrans" cxnId="{00B95714-ED07-4ABA-96E1-96D1A2D3BDD2}">
      <dgm:prSet/>
      <dgm:spPr/>
      <dgm:t>
        <a:bodyPr/>
        <a:lstStyle/>
        <a:p>
          <a:endParaRPr lang="en-US"/>
        </a:p>
      </dgm:t>
    </dgm:pt>
    <dgm:pt modelId="{7EAFA328-2738-4158-AC0D-4236BC22BD48}">
      <dgm:prSet/>
      <dgm:spPr/>
      <dgm:t>
        <a:bodyPr/>
        <a:lstStyle/>
        <a:p>
          <a:r>
            <a:rPr lang="en-US" dirty="0" err="1"/>
            <a:t>Danke</a:t>
          </a:r>
          <a:r>
            <a:rPr lang="en-US" dirty="0"/>
            <a:t> </a:t>
          </a:r>
          <a:r>
            <a:rPr lang="en-US" dirty="0" err="1"/>
            <a:t>für</a:t>
          </a:r>
          <a:r>
            <a:rPr lang="en-US" dirty="0"/>
            <a:t> </a:t>
          </a:r>
          <a:r>
            <a:rPr lang="en-US" dirty="0" err="1"/>
            <a:t>eure</a:t>
          </a:r>
          <a:r>
            <a:rPr lang="en-US" dirty="0"/>
            <a:t> </a:t>
          </a:r>
          <a:r>
            <a:rPr lang="en-US" dirty="0" err="1"/>
            <a:t>Aufmerksamkeit</a:t>
          </a:r>
          <a:r>
            <a:rPr lang="en-US" dirty="0"/>
            <a:t>!</a:t>
          </a:r>
        </a:p>
      </dgm:t>
    </dgm:pt>
    <dgm:pt modelId="{5204E729-2463-4446-BD28-AEEAD27F56A0}" type="parTrans" cxnId="{6EC436C1-F02E-4201-B3E5-4431155CAB4B}">
      <dgm:prSet/>
      <dgm:spPr/>
      <dgm:t>
        <a:bodyPr/>
        <a:lstStyle/>
        <a:p>
          <a:endParaRPr lang="en-US"/>
        </a:p>
      </dgm:t>
    </dgm:pt>
    <dgm:pt modelId="{8B8D641D-5A05-419A-A624-BA279ECFD54E}" type="sibTrans" cxnId="{6EC436C1-F02E-4201-B3E5-4431155CAB4B}">
      <dgm:prSet/>
      <dgm:spPr/>
      <dgm:t>
        <a:bodyPr/>
        <a:lstStyle/>
        <a:p>
          <a:endParaRPr lang="en-US"/>
        </a:p>
      </dgm:t>
    </dgm:pt>
    <dgm:pt modelId="{81AB08B0-F283-4707-B375-AE031DC7793B}">
      <dgm:prSet/>
      <dgm:spPr/>
      <dgm:t>
        <a:bodyPr/>
        <a:lstStyle/>
        <a:p>
          <a:r>
            <a:rPr lang="hr-HR"/>
            <a:t>Hvala na pažnji!</a:t>
          </a:r>
          <a:endParaRPr lang="en-US"/>
        </a:p>
      </dgm:t>
    </dgm:pt>
    <dgm:pt modelId="{51EE491F-4BF6-4766-B92B-C11A7BBCC24E}" type="parTrans" cxnId="{4C135A18-5B9A-4313-9851-DA8DB9A42532}">
      <dgm:prSet/>
      <dgm:spPr/>
      <dgm:t>
        <a:bodyPr/>
        <a:lstStyle/>
        <a:p>
          <a:endParaRPr lang="en-US"/>
        </a:p>
      </dgm:t>
    </dgm:pt>
    <dgm:pt modelId="{A4458608-E4F2-4C3A-B9F1-2A247DCF5CE4}" type="sibTrans" cxnId="{4C135A18-5B9A-4313-9851-DA8DB9A42532}">
      <dgm:prSet/>
      <dgm:spPr/>
      <dgm:t>
        <a:bodyPr/>
        <a:lstStyle/>
        <a:p>
          <a:endParaRPr lang="en-US"/>
        </a:p>
      </dgm:t>
    </dgm:pt>
    <dgm:pt modelId="{5E31363A-AF60-4F77-B732-80620193C79D}">
      <dgm:prSet/>
      <dgm:spPr/>
      <dgm:t>
        <a:bodyPr/>
        <a:lstStyle/>
        <a:p>
          <a:r>
            <a:rPr lang="tr-TR"/>
            <a:t>İlginiz için teşekkür ederim!</a:t>
          </a:r>
          <a:endParaRPr lang="en-US"/>
        </a:p>
      </dgm:t>
    </dgm:pt>
    <dgm:pt modelId="{5470C752-3863-4E7B-B182-123A1DF52B9C}" type="parTrans" cxnId="{0E6C8F79-375C-4B04-BC65-729817545B6B}">
      <dgm:prSet/>
      <dgm:spPr/>
      <dgm:t>
        <a:bodyPr/>
        <a:lstStyle/>
        <a:p>
          <a:endParaRPr lang="en-US"/>
        </a:p>
      </dgm:t>
    </dgm:pt>
    <dgm:pt modelId="{4AEFC214-607E-45DC-8ABC-DF8A3AF92B3C}" type="sibTrans" cxnId="{0E6C8F79-375C-4B04-BC65-729817545B6B}">
      <dgm:prSet/>
      <dgm:spPr/>
      <dgm:t>
        <a:bodyPr/>
        <a:lstStyle/>
        <a:p>
          <a:endParaRPr lang="en-US"/>
        </a:p>
      </dgm:t>
    </dgm:pt>
    <dgm:pt modelId="{10BBB430-3B79-4DD7-BDC3-7E8137176835}">
      <dgm:prSet/>
      <dgm:spPr/>
      <dgm:t>
        <a:bodyPr/>
        <a:lstStyle/>
        <a:p>
          <a:r>
            <a:rPr lang="pl-PL"/>
            <a:t>Dziękuję za uwagę!</a:t>
          </a:r>
          <a:endParaRPr lang="en-US"/>
        </a:p>
      </dgm:t>
    </dgm:pt>
    <dgm:pt modelId="{B7A5F5AA-416E-403F-84B5-FE11A55E1B03}" type="parTrans" cxnId="{679CB693-0A52-4B1F-AC76-A3688D8E16E7}">
      <dgm:prSet/>
      <dgm:spPr/>
      <dgm:t>
        <a:bodyPr/>
        <a:lstStyle/>
        <a:p>
          <a:endParaRPr lang="en-US"/>
        </a:p>
      </dgm:t>
    </dgm:pt>
    <dgm:pt modelId="{AE4A1079-3457-4920-9169-5FF6123C7CB3}" type="sibTrans" cxnId="{679CB693-0A52-4B1F-AC76-A3688D8E16E7}">
      <dgm:prSet/>
      <dgm:spPr/>
      <dgm:t>
        <a:bodyPr/>
        <a:lstStyle/>
        <a:p>
          <a:endParaRPr lang="en-US"/>
        </a:p>
      </dgm:t>
    </dgm:pt>
    <dgm:pt modelId="{86518BA1-EB23-44F2-AC7E-A7E8F7CC15C3}">
      <dgm:prSet/>
      <dgm:spPr/>
      <dgm:t>
        <a:bodyPr/>
        <a:lstStyle/>
        <a:p>
          <a:r>
            <a:rPr lang="it-IT" dirty="0"/>
            <a:t>Grazie per l'attenzione!</a:t>
          </a:r>
          <a:endParaRPr lang="en-US" dirty="0"/>
        </a:p>
      </dgm:t>
    </dgm:pt>
    <dgm:pt modelId="{92C8D999-3AEA-4445-B832-A22431B9D494}" type="parTrans" cxnId="{F874B234-23C1-47E1-9654-6832DEAA7C9B}">
      <dgm:prSet/>
      <dgm:spPr/>
      <dgm:t>
        <a:bodyPr/>
        <a:lstStyle/>
        <a:p>
          <a:endParaRPr lang="en-US"/>
        </a:p>
      </dgm:t>
    </dgm:pt>
    <dgm:pt modelId="{910A2B1D-5F65-4593-BB54-D07D51693DEC}" type="sibTrans" cxnId="{F874B234-23C1-47E1-9654-6832DEAA7C9B}">
      <dgm:prSet/>
      <dgm:spPr/>
      <dgm:t>
        <a:bodyPr/>
        <a:lstStyle/>
        <a:p>
          <a:endParaRPr lang="en-US"/>
        </a:p>
      </dgm:t>
    </dgm:pt>
    <dgm:pt modelId="{51B0E070-AD46-CD46-8D9D-F38BACD57B73}" type="pres">
      <dgm:prSet presAssocID="{DCC7353B-AA9E-43CB-98D5-C05ACF2D15E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AF7A14FE-B4C0-CA45-919D-E33CE4C86B66}" type="pres">
      <dgm:prSet presAssocID="{0746C154-ED47-4C12-BD72-71C132E99788}" presName="thickLine" presStyleLbl="alignNode1" presStyleIdx="0" presStyleCnt="6"/>
      <dgm:spPr/>
    </dgm:pt>
    <dgm:pt modelId="{A0E2A801-64B4-BD43-9DC7-817DEE4BE960}" type="pres">
      <dgm:prSet presAssocID="{0746C154-ED47-4C12-BD72-71C132E99788}" presName="horz1" presStyleCnt="0"/>
      <dgm:spPr/>
    </dgm:pt>
    <dgm:pt modelId="{38E016AD-1C57-A74C-BD99-35DB296A942C}" type="pres">
      <dgm:prSet presAssocID="{0746C154-ED47-4C12-BD72-71C132E99788}" presName="tx1" presStyleLbl="revTx" presStyleIdx="0" presStyleCnt="6"/>
      <dgm:spPr/>
      <dgm:t>
        <a:bodyPr/>
        <a:lstStyle/>
        <a:p>
          <a:endParaRPr lang="de-DE"/>
        </a:p>
      </dgm:t>
    </dgm:pt>
    <dgm:pt modelId="{1D25AA1B-7362-304D-AA56-9438F0CF5218}" type="pres">
      <dgm:prSet presAssocID="{0746C154-ED47-4C12-BD72-71C132E99788}" presName="vert1" presStyleCnt="0"/>
      <dgm:spPr/>
    </dgm:pt>
    <dgm:pt modelId="{7AB772B9-3B42-3C44-9191-C404DF8575DB}" type="pres">
      <dgm:prSet presAssocID="{7EAFA328-2738-4158-AC0D-4236BC22BD48}" presName="thickLine" presStyleLbl="alignNode1" presStyleIdx="1" presStyleCnt="6"/>
      <dgm:spPr/>
    </dgm:pt>
    <dgm:pt modelId="{6710CD04-7137-CD40-BEE0-840B801565C3}" type="pres">
      <dgm:prSet presAssocID="{7EAFA328-2738-4158-AC0D-4236BC22BD48}" presName="horz1" presStyleCnt="0"/>
      <dgm:spPr/>
    </dgm:pt>
    <dgm:pt modelId="{A31F8A5E-77FA-6247-A13F-20732700B8C3}" type="pres">
      <dgm:prSet presAssocID="{7EAFA328-2738-4158-AC0D-4236BC22BD48}" presName="tx1" presStyleLbl="revTx" presStyleIdx="1" presStyleCnt="6"/>
      <dgm:spPr/>
      <dgm:t>
        <a:bodyPr/>
        <a:lstStyle/>
        <a:p>
          <a:endParaRPr lang="de-DE"/>
        </a:p>
      </dgm:t>
    </dgm:pt>
    <dgm:pt modelId="{987DFFB6-FEA7-EB45-89F9-4B70650D8147}" type="pres">
      <dgm:prSet presAssocID="{7EAFA328-2738-4158-AC0D-4236BC22BD48}" presName="vert1" presStyleCnt="0"/>
      <dgm:spPr/>
    </dgm:pt>
    <dgm:pt modelId="{F9C8D996-0132-7E49-B41C-CF12AD317DBD}" type="pres">
      <dgm:prSet presAssocID="{81AB08B0-F283-4707-B375-AE031DC7793B}" presName="thickLine" presStyleLbl="alignNode1" presStyleIdx="2" presStyleCnt="6"/>
      <dgm:spPr/>
    </dgm:pt>
    <dgm:pt modelId="{91D45438-ED5E-6A43-A86C-87A266B0A93D}" type="pres">
      <dgm:prSet presAssocID="{81AB08B0-F283-4707-B375-AE031DC7793B}" presName="horz1" presStyleCnt="0"/>
      <dgm:spPr/>
    </dgm:pt>
    <dgm:pt modelId="{2DE99C93-DA1C-3A44-995F-D022A5AC19DD}" type="pres">
      <dgm:prSet presAssocID="{81AB08B0-F283-4707-B375-AE031DC7793B}" presName="tx1" presStyleLbl="revTx" presStyleIdx="2" presStyleCnt="6"/>
      <dgm:spPr/>
      <dgm:t>
        <a:bodyPr/>
        <a:lstStyle/>
        <a:p>
          <a:endParaRPr lang="de-DE"/>
        </a:p>
      </dgm:t>
    </dgm:pt>
    <dgm:pt modelId="{B52E09A0-35D7-0C43-B3DB-1E36D02AD364}" type="pres">
      <dgm:prSet presAssocID="{81AB08B0-F283-4707-B375-AE031DC7793B}" presName="vert1" presStyleCnt="0"/>
      <dgm:spPr/>
    </dgm:pt>
    <dgm:pt modelId="{6F92614D-CB23-8F44-8F12-81C43451DB8E}" type="pres">
      <dgm:prSet presAssocID="{5E31363A-AF60-4F77-B732-80620193C79D}" presName="thickLine" presStyleLbl="alignNode1" presStyleIdx="3" presStyleCnt="6"/>
      <dgm:spPr/>
    </dgm:pt>
    <dgm:pt modelId="{76221FB3-103A-984C-82F5-7F628CD7FDC3}" type="pres">
      <dgm:prSet presAssocID="{5E31363A-AF60-4F77-B732-80620193C79D}" presName="horz1" presStyleCnt="0"/>
      <dgm:spPr/>
    </dgm:pt>
    <dgm:pt modelId="{AEA48789-3D00-2847-84AF-758FC7F35C30}" type="pres">
      <dgm:prSet presAssocID="{5E31363A-AF60-4F77-B732-80620193C79D}" presName="tx1" presStyleLbl="revTx" presStyleIdx="3" presStyleCnt="6"/>
      <dgm:spPr/>
      <dgm:t>
        <a:bodyPr/>
        <a:lstStyle/>
        <a:p>
          <a:endParaRPr lang="de-DE"/>
        </a:p>
      </dgm:t>
    </dgm:pt>
    <dgm:pt modelId="{22453B32-E053-1241-94A1-4B52EE93DC72}" type="pres">
      <dgm:prSet presAssocID="{5E31363A-AF60-4F77-B732-80620193C79D}" presName="vert1" presStyleCnt="0"/>
      <dgm:spPr/>
    </dgm:pt>
    <dgm:pt modelId="{1F5039E4-9BC0-CD40-B8D2-2B06023EFDC7}" type="pres">
      <dgm:prSet presAssocID="{10BBB430-3B79-4DD7-BDC3-7E8137176835}" presName="thickLine" presStyleLbl="alignNode1" presStyleIdx="4" presStyleCnt="6"/>
      <dgm:spPr/>
    </dgm:pt>
    <dgm:pt modelId="{65773F37-B9ED-D74B-8ECE-71B21561268A}" type="pres">
      <dgm:prSet presAssocID="{10BBB430-3B79-4DD7-BDC3-7E8137176835}" presName="horz1" presStyleCnt="0"/>
      <dgm:spPr/>
    </dgm:pt>
    <dgm:pt modelId="{778B2B67-7CA1-E545-ADC7-93B2A8B66E1E}" type="pres">
      <dgm:prSet presAssocID="{10BBB430-3B79-4DD7-BDC3-7E8137176835}" presName="tx1" presStyleLbl="revTx" presStyleIdx="4" presStyleCnt="6"/>
      <dgm:spPr/>
      <dgm:t>
        <a:bodyPr/>
        <a:lstStyle/>
        <a:p>
          <a:endParaRPr lang="de-DE"/>
        </a:p>
      </dgm:t>
    </dgm:pt>
    <dgm:pt modelId="{4F289BD5-30E2-FC45-9F53-6F30CC306938}" type="pres">
      <dgm:prSet presAssocID="{10BBB430-3B79-4DD7-BDC3-7E8137176835}" presName="vert1" presStyleCnt="0"/>
      <dgm:spPr/>
    </dgm:pt>
    <dgm:pt modelId="{EBAE3480-0741-C84A-8269-2FF8F011CC58}" type="pres">
      <dgm:prSet presAssocID="{86518BA1-EB23-44F2-AC7E-A7E8F7CC15C3}" presName="thickLine" presStyleLbl="alignNode1" presStyleIdx="5" presStyleCnt="6"/>
      <dgm:spPr/>
    </dgm:pt>
    <dgm:pt modelId="{B93DEBD3-E10C-0E45-B33D-93CDA93AAA37}" type="pres">
      <dgm:prSet presAssocID="{86518BA1-EB23-44F2-AC7E-A7E8F7CC15C3}" presName="horz1" presStyleCnt="0"/>
      <dgm:spPr/>
    </dgm:pt>
    <dgm:pt modelId="{6F584D34-7EE6-074A-9C28-994EACE7D706}" type="pres">
      <dgm:prSet presAssocID="{86518BA1-EB23-44F2-AC7E-A7E8F7CC15C3}" presName="tx1" presStyleLbl="revTx" presStyleIdx="5" presStyleCnt="6"/>
      <dgm:spPr/>
      <dgm:t>
        <a:bodyPr/>
        <a:lstStyle/>
        <a:p>
          <a:endParaRPr lang="de-DE"/>
        </a:p>
      </dgm:t>
    </dgm:pt>
    <dgm:pt modelId="{EAD18C24-F8C6-0D41-8C11-56FCC364266D}" type="pres">
      <dgm:prSet presAssocID="{86518BA1-EB23-44F2-AC7E-A7E8F7CC15C3}" presName="vert1" presStyleCnt="0"/>
      <dgm:spPr/>
    </dgm:pt>
  </dgm:ptLst>
  <dgm:cxnLst>
    <dgm:cxn modelId="{4C135A18-5B9A-4313-9851-DA8DB9A42532}" srcId="{DCC7353B-AA9E-43CB-98D5-C05ACF2D15E1}" destId="{81AB08B0-F283-4707-B375-AE031DC7793B}" srcOrd="2" destOrd="0" parTransId="{51EE491F-4BF6-4766-B92B-C11A7BBCC24E}" sibTransId="{A4458608-E4F2-4C3A-B9F1-2A247DCF5CE4}"/>
    <dgm:cxn modelId="{079150C5-7B65-8B43-B47B-3B070F43DAF8}" type="presOf" srcId="{86518BA1-EB23-44F2-AC7E-A7E8F7CC15C3}" destId="{6F584D34-7EE6-074A-9C28-994EACE7D706}" srcOrd="0" destOrd="0" presId="urn:microsoft.com/office/officeart/2008/layout/LinedList"/>
    <dgm:cxn modelId="{679CB693-0A52-4B1F-AC76-A3688D8E16E7}" srcId="{DCC7353B-AA9E-43CB-98D5-C05ACF2D15E1}" destId="{10BBB430-3B79-4DD7-BDC3-7E8137176835}" srcOrd="4" destOrd="0" parTransId="{B7A5F5AA-416E-403F-84B5-FE11A55E1B03}" sibTransId="{AE4A1079-3457-4920-9169-5FF6123C7CB3}"/>
    <dgm:cxn modelId="{3D859B70-053C-2341-B58E-E083063D549D}" type="presOf" srcId="{81AB08B0-F283-4707-B375-AE031DC7793B}" destId="{2DE99C93-DA1C-3A44-995F-D022A5AC19DD}" srcOrd="0" destOrd="0" presId="urn:microsoft.com/office/officeart/2008/layout/LinedList"/>
    <dgm:cxn modelId="{2B6D2128-513C-6242-BCBE-C8B54A3C462A}" type="presOf" srcId="{0746C154-ED47-4C12-BD72-71C132E99788}" destId="{38E016AD-1C57-A74C-BD99-35DB296A942C}" srcOrd="0" destOrd="0" presId="urn:microsoft.com/office/officeart/2008/layout/LinedList"/>
    <dgm:cxn modelId="{F874B234-23C1-47E1-9654-6832DEAA7C9B}" srcId="{DCC7353B-AA9E-43CB-98D5-C05ACF2D15E1}" destId="{86518BA1-EB23-44F2-AC7E-A7E8F7CC15C3}" srcOrd="5" destOrd="0" parTransId="{92C8D999-3AEA-4445-B832-A22431B9D494}" sibTransId="{910A2B1D-5F65-4593-BB54-D07D51693DEC}"/>
    <dgm:cxn modelId="{0E6C8F79-375C-4B04-BC65-729817545B6B}" srcId="{DCC7353B-AA9E-43CB-98D5-C05ACF2D15E1}" destId="{5E31363A-AF60-4F77-B732-80620193C79D}" srcOrd="3" destOrd="0" parTransId="{5470C752-3863-4E7B-B182-123A1DF52B9C}" sibTransId="{4AEFC214-607E-45DC-8ABC-DF8A3AF92B3C}"/>
    <dgm:cxn modelId="{00B95714-ED07-4ABA-96E1-96D1A2D3BDD2}" srcId="{DCC7353B-AA9E-43CB-98D5-C05ACF2D15E1}" destId="{0746C154-ED47-4C12-BD72-71C132E99788}" srcOrd="0" destOrd="0" parTransId="{AA7B157B-888D-47FF-9A99-813FE50815EA}" sibTransId="{6414D602-6DB0-4AEA-B989-E2CA0CDC96D0}"/>
    <dgm:cxn modelId="{D1C6CC71-38F8-D74C-858F-9AEF8AC14824}" type="presOf" srcId="{5E31363A-AF60-4F77-B732-80620193C79D}" destId="{AEA48789-3D00-2847-84AF-758FC7F35C30}" srcOrd="0" destOrd="0" presId="urn:microsoft.com/office/officeart/2008/layout/LinedList"/>
    <dgm:cxn modelId="{8470D39D-D757-B649-981B-CDA5C1CF01AD}" type="presOf" srcId="{DCC7353B-AA9E-43CB-98D5-C05ACF2D15E1}" destId="{51B0E070-AD46-CD46-8D9D-F38BACD57B73}" srcOrd="0" destOrd="0" presId="urn:microsoft.com/office/officeart/2008/layout/LinedList"/>
    <dgm:cxn modelId="{6EC436C1-F02E-4201-B3E5-4431155CAB4B}" srcId="{DCC7353B-AA9E-43CB-98D5-C05ACF2D15E1}" destId="{7EAFA328-2738-4158-AC0D-4236BC22BD48}" srcOrd="1" destOrd="0" parTransId="{5204E729-2463-4446-BD28-AEEAD27F56A0}" sibTransId="{8B8D641D-5A05-419A-A624-BA279ECFD54E}"/>
    <dgm:cxn modelId="{A0190B49-E585-3941-A9DE-C5E89177F5CC}" type="presOf" srcId="{10BBB430-3B79-4DD7-BDC3-7E8137176835}" destId="{778B2B67-7CA1-E545-ADC7-93B2A8B66E1E}" srcOrd="0" destOrd="0" presId="urn:microsoft.com/office/officeart/2008/layout/LinedList"/>
    <dgm:cxn modelId="{1E74D720-016F-7848-8EAE-0916E2561FED}" type="presOf" srcId="{7EAFA328-2738-4158-AC0D-4236BC22BD48}" destId="{A31F8A5E-77FA-6247-A13F-20732700B8C3}" srcOrd="0" destOrd="0" presId="urn:microsoft.com/office/officeart/2008/layout/LinedList"/>
    <dgm:cxn modelId="{793F8426-1D12-3544-8C47-26B2C5701E2B}" type="presParOf" srcId="{51B0E070-AD46-CD46-8D9D-F38BACD57B73}" destId="{AF7A14FE-B4C0-CA45-919D-E33CE4C86B66}" srcOrd="0" destOrd="0" presId="urn:microsoft.com/office/officeart/2008/layout/LinedList"/>
    <dgm:cxn modelId="{046F490A-CF7E-2A43-93E3-6A421D42A8F7}" type="presParOf" srcId="{51B0E070-AD46-CD46-8D9D-F38BACD57B73}" destId="{A0E2A801-64B4-BD43-9DC7-817DEE4BE960}" srcOrd="1" destOrd="0" presId="urn:microsoft.com/office/officeart/2008/layout/LinedList"/>
    <dgm:cxn modelId="{05B54381-266C-F642-8363-D618761C5FE2}" type="presParOf" srcId="{A0E2A801-64B4-BD43-9DC7-817DEE4BE960}" destId="{38E016AD-1C57-A74C-BD99-35DB296A942C}" srcOrd="0" destOrd="0" presId="urn:microsoft.com/office/officeart/2008/layout/LinedList"/>
    <dgm:cxn modelId="{A0427BF6-DA06-D949-8741-398521ABD85F}" type="presParOf" srcId="{A0E2A801-64B4-BD43-9DC7-817DEE4BE960}" destId="{1D25AA1B-7362-304D-AA56-9438F0CF5218}" srcOrd="1" destOrd="0" presId="urn:microsoft.com/office/officeart/2008/layout/LinedList"/>
    <dgm:cxn modelId="{6CC08ADA-4E6B-3D4C-8B18-09FE807BB7D3}" type="presParOf" srcId="{51B0E070-AD46-CD46-8D9D-F38BACD57B73}" destId="{7AB772B9-3B42-3C44-9191-C404DF8575DB}" srcOrd="2" destOrd="0" presId="urn:microsoft.com/office/officeart/2008/layout/LinedList"/>
    <dgm:cxn modelId="{61FAB408-BA3D-A943-B789-95292CBEFF98}" type="presParOf" srcId="{51B0E070-AD46-CD46-8D9D-F38BACD57B73}" destId="{6710CD04-7137-CD40-BEE0-840B801565C3}" srcOrd="3" destOrd="0" presId="urn:microsoft.com/office/officeart/2008/layout/LinedList"/>
    <dgm:cxn modelId="{26EFD43F-03F9-ED4F-AE04-0936340D2634}" type="presParOf" srcId="{6710CD04-7137-CD40-BEE0-840B801565C3}" destId="{A31F8A5E-77FA-6247-A13F-20732700B8C3}" srcOrd="0" destOrd="0" presId="urn:microsoft.com/office/officeart/2008/layout/LinedList"/>
    <dgm:cxn modelId="{7C1EC5A1-14E9-B64F-BDE5-838B30B47CE6}" type="presParOf" srcId="{6710CD04-7137-CD40-BEE0-840B801565C3}" destId="{987DFFB6-FEA7-EB45-89F9-4B70650D8147}" srcOrd="1" destOrd="0" presId="urn:microsoft.com/office/officeart/2008/layout/LinedList"/>
    <dgm:cxn modelId="{A79323C1-5BA8-9E49-9228-1B3502C04DF1}" type="presParOf" srcId="{51B0E070-AD46-CD46-8D9D-F38BACD57B73}" destId="{F9C8D996-0132-7E49-B41C-CF12AD317DBD}" srcOrd="4" destOrd="0" presId="urn:microsoft.com/office/officeart/2008/layout/LinedList"/>
    <dgm:cxn modelId="{A7941A66-6FEE-FE42-8D24-1D3D9D7A01CC}" type="presParOf" srcId="{51B0E070-AD46-CD46-8D9D-F38BACD57B73}" destId="{91D45438-ED5E-6A43-A86C-87A266B0A93D}" srcOrd="5" destOrd="0" presId="urn:microsoft.com/office/officeart/2008/layout/LinedList"/>
    <dgm:cxn modelId="{616F918B-730D-0042-8DE1-C5DFD44C46F7}" type="presParOf" srcId="{91D45438-ED5E-6A43-A86C-87A266B0A93D}" destId="{2DE99C93-DA1C-3A44-995F-D022A5AC19DD}" srcOrd="0" destOrd="0" presId="urn:microsoft.com/office/officeart/2008/layout/LinedList"/>
    <dgm:cxn modelId="{4E6996F1-C6CC-DD4A-9837-F8633F338075}" type="presParOf" srcId="{91D45438-ED5E-6A43-A86C-87A266B0A93D}" destId="{B52E09A0-35D7-0C43-B3DB-1E36D02AD364}" srcOrd="1" destOrd="0" presId="urn:microsoft.com/office/officeart/2008/layout/LinedList"/>
    <dgm:cxn modelId="{A9AE500F-3981-D549-9233-2BD1B62E3AE8}" type="presParOf" srcId="{51B0E070-AD46-CD46-8D9D-F38BACD57B73}" destId="{6F92614D-CB23-8F44-8F12-81C43451DB8E}" srcOrd="6" destOrd="0" presId="urn:microsoft.com/office/officeart/2008/layout/LinedList"/>
    <dgm:cxn modelId="{45CB1879-2A2E-5049-BB4A-ECE2934BDC38}" type="presParOf" srcId="{51B0E070-AD46-CD46-8D9D-F38BACD57B73}" destId="{76221FB3-103A-984C-82F5-7F628CD7FDC3}" srcOrd="7" destOrd="0" presId="urn:microsoft.com/office/officeart/2008/layout/LinedList"/>
    <dgm:cxn modelId="{45E07509-2077-5446-9125-00927638F508}" type="presParOf" srcId="{76221FB3-103A-984C-82F5-7F628CD7FDC3}" destId="{AEA48789-3D00-2847-84AF-758FC7F35C30}" srcOrd="0" destOrd="0" presId="urn:microsoft.com/office/officeart/2008/layout/LinedList"/>
    <dgm:cxn modelId="{1A56F0D1-97DD-DE45-BC75-1536A359A63A}" type="presParOf" srcId="{76221FB3-103A-984C-82F5-7F628CD7FDC3}" destId="{22453B32-E053-1241-94A1-4B52EE93DC72}" srcOrd="1" destOrd="0" presId="urn:microsoft.com/office/officeart/2008/layout/LinedList"/>
    <dgm:cxn modelId="{A7865449-E10C-EC46-9FFA-74F480B69CEF}" type="presParOf" srcId="{51B0E070-AD46-CD46-8D9D-F38BACD57B73}" destId="{1F5039E4-9BC0-CD40-B8D2-2B06023EFDC7}" srcOrd="8" destOrd="0" presId="urn:microsoft.com/office/officeart/2008/layout/LinedList"/>
    <dgm:cxn modelId="{20153DDB-09D4-EA4F-B2F0-028483B4C3C2}" type="presParOf" srcId="{51B0E070-AD46-CD46-8D9D-F38BACD57B73}" destId="{65773F37-B9ED-D74B-8ECE-71B21561268A}" srcOrd="9" destOrd="0" presId="urn:microsoft.com/office/officeart/2008/layout/LinedList"/>
    <dgm:cxn modelId="{04B16F5B-7504-B44E-B64E-79DEA6CA7AA3}" type="presParOf" srcId="{65773F37-B9ED-D74B-8ECE-71B21561268A}" destId="{778B2B67-7CA1-E545-ADC7-93B2A8B66E1E}" srcOrd="0" destOrd="0" presId="urn:microsoft.com/office/officeart/2008/layout/LinedList"/>
    <dgm:cxn modelId="{3328C288-A9AF-DC43-B8E9-98CF6E5B9DB4}" type="presParOf" srcId="{65773F37-B9ED-D74B-8ECE-71B21561268A}" destId="{4F289BD5-30E2-FC45-9F53-6F30CC306938}" srcOrd="1" destOrd="0" presId="urn:microsoft.com/office/officeart/2008/layout/LinedList"/>
    <dgm:cxn modelId="{E99035A9-03D3-7A41-9449-66A849572E77}" type="presParOf" srcId="{51B0E070-AD46-CD46-8D9D-F38BACD57B73}" destId="{EBAE3480-0741-C84A-8269-2FF8F011CC58}" srcOrd="10" destOrd="0" presId="urn:microsoft.com/office/officeart/2008/layout/LinedList"/>
    <dgm:cxn modelId="{D16F232F-FD22-9141-8A98-E08067602756}" type="presParOf" srcId="{51B0E070-AD46-CD46-8D9D-F38BACD57B73}" destId="{B93DEBD3-E10C-0E45-B33D-93CDA93AAA37}" srcOrd="11" destOrd="0" presId="urn:microsoft.com/office/officeart/2008/layout/LinedList"/>
    <dgm:cxn modelId="{98281146-8EE3-0540-8DE1-A0825FA881AD}" type="presParOf" srcId="{B93DEBD3-E10C-0E45-B33D-93CDA93AAA37}" destId="{6F584D34-7EE6-074A-9C28-994EACE7D706}" srcOrd="0" destOrd="0" presId="urn:microsoft.com/office/officeart/2008/layout/LinedList"/>
    <dgm:cxn modelId="{E8A491BC-F035-BF4C-88A8-721E84045563}" type="presParOf" srcId="{B93DEBD3-E10C-0E45-B33D-93CDA93AAA37}" destId="{EAD18C24-F8C6-0D41-8C11-56FCC364266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A14FE-B4C0-CA45-919D-E33CE4C86B66}">
      <dsp:nvSpPr>
        <dsp:cNvPr id="0" name=""/>
        <dsp:cNvSpPr/>
      </dsp:nvSpPr>
      <dsp:spPr>
        <a:xfrm>
          <a:off x="0" y="2489"/>
          <a:ext cx="534060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E016AD-1C57-A74C-BD99-35DB296A942C}">
      <dsp:nvSpPr>
        <dsp:cNvPr id="0" name=""/>
        <dsp:cNvSpPr/>
      </dsp:nvSpPr>
      <dsp:spPr>
        <a:xfrm>
          <a:off x="0" y="2489"/>
          <a:ext cx="5340607" cy="84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Thank you for your attention!</a:t>
          </a:r>
        </a:p>
      </dsp:txBody>
      <dsp:txXfrm>
        <a:off x="0" y="2489"/>
        <a:ext cx="5340607" cy="848800"/>
      </dsp:txXfrm>
    </dsp:sp>
    <dsp:sp modelId="{7AB772B9-3B42-3C44-9191-C404DF8575DB}">
      <dsp:nvSpPr>
        <dsp:cNvPr id="0" name=""/>
        <dsp:cNvSpPr/>
      </dsp:nvSpPr>
      <dsp:spPr>
        <a:xfrm>
          <a:off x="0" y="851289"/>
          <a:ext cx="534060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1F8A5E-77FA-6247-A13F-20732700B8C3}">
      <dsp:nvSpPr>
        <dsp:cNvPr id="0" name=""/>
        <dsp:cNvSpPr/>
      </dsp:nvSpPr>
      <dsp:spPr>
        <a:xfrm>
          <a:off x="0" y="851289"/>
          <a:ext cx="5340607" cy="84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/>
            <a:t>Danke</a:t>
          </a:r>
          <a:r>
            <a:rPr lang="en-US" sz="2800" kern="1200" dirty="0"/>
            <a:t> </a:t>
          </a:r>
          <a:r>
            <a:rPr lang="en-US" sz="2800" kern="1200" dirty="0" err="1"/>
            <a:t>für</a:t>
          </a:r>
          <a:r>
            <a:rPr lang="en-US" sz="2800" kern="1200" dirty="0"/>
            <a:t> </a:t>
          </a:r>
          <a:r>
            <a:rPr lang="en-US" sz="2800" kern="1200" dirty="0" err="1"/>
            <a:t>eure</a:t>
          </a:r>
          <a:r>
            <a:rPr lang="en-US" sz="2800" kern="1200" dirty="0"/>
            <a:t> </a:t>
          </a:r>
          <a:r>
            <a:rPr lang="en-US" sz="2800" kern="1200" dirty="0" err="1"/>
            <a:t>Aufmerksamkeit</a:t>
          </a:r>
          <a:r>
            <a:rPr lang="en-US" sz="2800" kern="1200" dirty="0"/>
            <a:t>!</a:t>
          </a:r>
        </a:p>
      </dsp:txBody>
      <dsp:txXfrm>
        <a:off x="0" y="851289"/>
        <a:ext cx="5340607" cy="848800"/>
      </dsp:txXfrm>
    </dsp:sp>
    <dsp:sp modelId="{F9C8D996-0132-7E49-B41C-CF12AD317DBD}">
      <dsp:nvSpPr>
        <dsp:cNvPr id="0" name=""/>
        <dsp:cNvSpPr/>
      </dsp:nvSpPr>
      <dsp:spPr>
        <a:xfrm>
          <a:off x="0" y="1700089"/>
          <a:ext cx="534060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E99C93-DA1C-3A44-995F-D022A5AC19DD}">
      <dsp:nvSpPr>
        <dsp:cNvPr id="0" name=""/>
        <dsp:cNvSpPr/>
      </dsp:nvSpPr>
      <dsp:spPr>
        <a:xfrm>
          <a:off x="0" y="1700089"/>
          <a:ext cx="5340607" cy="84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Hvala na pažnji!</a:t>
          </a:r>
          <a:endParaRPr lang="en-US" sz="2800" kern="1200"/>
        </a:p>
      </dsp:txBody>
      <dsp:txXfrm>
        <a:off x="0" y="1700089"/>
        <a:ext cx="5340607" cy="848800"/>
      </dsp:txXfrm>
    </dsp:sp>
    <dsp:sp modelId="{6F92614D-CB23-8F44-8F12-81C43451DB8E}">
      <dsp:nvSpPr>
        <dsp:cNvPr id="0" name=""/>
        <dsp:cNvSpPr/>
      </dsp:nvSpPr>
      <dsp:spPr>
        <a:xfrm>
          <a:off x="0" y="2548890"/>
          <a:ext cx="534060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A48789-3D00-2847-84AF-758FC7F35C30}">
      <dsp:nvSpPr>
        <dsp:cNvPr id="0" name=""/>
        <dsp:cNvSpPr/>
      </dsp:nvSpPr>
      <dsp:spPr>
        <a:xfrm>
          <a:off x="0" y="2548890"/>
          <a:ext cx="5340607" cy="84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/>
            <a:t>İlginiz için teşekkür ederim!</a:t>
          </a:r>
          <a:endParaRPr lang="en-US" sz="2800" kern="1200"/>
        </a:p>
      </dsp:txBody>
      <dsp:txXfrm>
        <a:off x="0" y="2548890"/>
        <a:ext cx="5340607" cy="848800"/>
      </dsp:txXfrm>
    </dsp:sp>
    <dsp:sp modelId="{1F5039E4-9BC0-CD40-B8D2-2B06023EFDC7}">
      <dsp:nvSpPr>
        <dsp:cNvPr id="0" name=""/>
        <dsp:cNvSpPr/>
      </dsp:nvSpPr>
      <dsp:spPr>
        <a:xfrm>
          <a:off x="0" y="3397690"/>
          <a:ext cx="534060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8B2B67-7CA1-E545-ADC7-93B2A8B66E1E}">
      <dsp:nvSpPr>
        <dsp:cNvPr id="0" name=""/>
        <dsp:cNvSpPr/>
      </dsp:nvSpPr>
      <dsp:spPr>
        <a:xfrm>
          <a:off x="0" y="3397690"/>
          <a:ext cx="5340607" cy="84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/>
            <a:t>Dziękuję za uwagę!</a:t>
          </a:r>
          <a:endParaRPr lang="en-US" sz="2800" kern="1200"/>
        </a:p>
      </dsp:txBody>
      <dsp:txXfrm>
        <a:off x="0" y="3397690"/>
        <a:ext cx="5340607" cy="848800"/>
      </dsp:txXfrm>
    </dsp:sp>
    <dsp:sp modelId="{EBAE3480-0741-C84A-8269-2FF8F011CC58}">
      <dsp:nvSpPr>
        <dsp:cNvPr id="0" name=""/>
        <dsp:cNvSpPr/>
      </dsp:nvSpPr>
      <dsp:spPr>
        <a:xfrm>
          <a:off x="0" y="4246490"/>
          <a:ext cx="534060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584D34-7EE6-074A-9C28-994EACE7D706}">
      <dsp:nvSpPr>
        <dsp:cNvPr id="0" name=""/>
        <dsp:cNvSpPr/>
      </dsp:nvSpPr>
      <dsp:spPr>
        <a:xfrm>
          <a:off x="0" y="4246490"/>
          <a:ext cx="5340607" cy="84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/>
            <a:t>Grazie per l'attenzione!</a:t>
          </a:r>
          <a:endParaRPr lang="en-US" sz="2800" kern="1200" dirty="0"/>
        </a:p>
      </dsp:txBody>
      <dsp:txXfrm>
        <a:off x="0" y="4246490"/>
        <a:ext cx="5340607" cy="848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254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5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5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8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7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6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4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1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66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8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6" r:id="rId6"/>
    <p:sldLayoutId id="2147483791" r:id="rId7"/>
    <p:sldLayoutId id="2147483792" r:id="rId8"/>
    <p:sldLayoutId id="2147483793" r:id="rId9"/>
    <p:sldLayoutId id="2147483795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in Bild, das Berg, Himmel, draußen, Schloss enthält.&#10;&#10;Automatisch generierte Beschreibung">
            <a:extLst>
              <a:ext uri="{FF2B5EF4-FFF2-40B4-BE49-F238E27FC236}">
                <a16:creationId xmlns:a16="http://schemas.microsoft.com/office/drawing/2014/main" id="{4161E176-05FE-48E4-9592-A0830B2A1C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0" r="26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E021527-DDFE-E446-BDE0-B514A4BF4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de-AT" sz="4800" dirty="0"/>
              <a:t>Hall in Tirol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59501C8-FCE1-3E41-8346-2F9C68810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879530" cy="1208141"/>
          </a:xfrm>
        </p:spPr>
        <p:txBody>
          <a:bodyPr>
            <a:normAutofit/>
          </a:bodyPr>
          <a:lstStyle/>
          <a:p>
            <a:pPr algn="ctr"/>
            <a:r>
              <a:rPr lang="de-AT" sz="1800" dirty="0"/>
              <a:t> </a:t>
            </a:r>
            <a:r>
              <a:rPr lang="de-AT" sz="1800" dirty="0" err="1"/>
              <a:t>Presentation</a:t>
            </a:r>
            <a:r>
              <a:rPr lang="de-AT" sz="1800" dirty="0"/>
              <a:t> </a:t>
            </a:r>
            <a:r>
              <a:rPr lang="de-AT" sz="1800" dirty="0" err="1" smtClean="0"/>
              <a:t>by</a:t>
            </a:r>
            <a:endParaRPr lang="de-AT" sz="1800" dirty="0"/>
          </a:p>
          <a:p>
            <a:r>
              <a:rPr lang="de-AT" sz="1800" dirty="0"/>
              <a:t>Katharina </a:t>
            </a:r>
            <a:r>
              <a:rPr lang="de-AT" sz="1800" dirty="0" err="1"/>
              <a:t>Juretic</a:t>
            </a:r>
            <a:r>
              <a:rPr lang="de-AT" sz="1800" dirty="0"/>
              <a:t> &amp; Mirjam Berger</a:t>
            </a:r>
          </a:p>
        </p:txBody>
      </p:sp>
      <p:sp>
        <p:nvSpPr>
          <p:cNvPr id="118" name="Rectangle 7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udio Recording 27.02.2021, 12:49:15" descr="Audio Recording 27.02.2021, 12:49:15">
            <a:hlinkClick r:id="" action="ppaction://media"/>
            <a:extLst>
              <a:ext uri="{FF2B5EF4-FFF2-40B4-BE49-F238E27FC236}">
                <a16:creationId xmlns:a16="http://schemas.microsoft.com/office/drawing/2014/main" id="{4DBAE6FF-6DB0-BA46-A173-BF15D7CAC1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59204" y="3717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27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EFAA72-7A45-AA40-B98A-7E3D44E46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de-AT"/>
              <a:t>In </a:t>
            </a:r>
            <a:r>
              <a:rPr lang="en-US"/>
              <a:t>general</a:t>
            </a:r>
            <a:r>
              <a:rPr lang="de-AT"/>
              <a:t>:</a:t>
            </a:r>
            <a:endParaRPr lang="de-AT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A74F08-48AB-C349-AE50-0DBA1041B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44119"/>
            <a:ext cx="7334956" cy="40280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located in the Innsbruck-Land district of Tyrol, Austria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10 km east of the state’s capital Innsbruck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inhabitants</a:t>
            </a:r>
            <a:r>
              <a:rPr lang="en-US" sz="2200" dirty="0"/>
              <a:t>:  14.153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One of the largest and most beautiful medieval old towns of Austria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Coat of arms: Two lions </a:t>
            </a:r>
            <a:r>
              <a:rPr lang="en-US" sz="2200" dirty="0" smtClean="0"/>
              <a:t>which </a:t>
            </a:r>
            <a:r>
              <a:rPr lang="en-US" sz="2200" dirty="0"/>
              <a:t>are holding a cask of salt</a:t>
            </a:r>
          </a:p>
          <a:p>
            <a:pPr>
              <a:lnSpc>
                <a:spcPct val="150000"/>
              </a:lnSpc>
            </a:pP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534297A-AF3A-1241-A70E-9B85AEC9C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844" y="2068578"/>
            <a:ext cx="3166421" cy="44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cording 27.02.2021, 12:55:39" descr="Audio Recording 27.02.2021, 12:55:39">
            <a:hlinkClick r:id="" action="ppaction://media"/>
            <a:extLst>
              <a:ext uri="{FF2B5EF4-FFF2-40B4-BE49-F238E27FC236}">
                <a16:creationId xmlns:a16="http://schemas.microsoft.com/office/drawing/2014/main" id="{5BF99FF4-6BBF-2148-AF60-4AD65822D4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81054" y="3621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7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D04110-7B63-9046-803F-98F31C727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en-US" dirty="0"/>
              <a:t>History of Hall:</a:t>
            </a:r>
          </a:p>
        </p:txBody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0A91C8-7B5D-D843-893C-74C904FDB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2998"/>
            <a:ext cx="8007385" cy="4019202"/>
          </a:xfrm>
        </p:spPr>
        <p:txBody>
          <a:bodyPr>
            <a:normAutofit/>
          </a:bodyPr>
          <a:lstStyle/>
          <a:p>
            <a:r>
              <a:rPr lang="en-US" sz="2200" dirty="0"/>
              <a:t>Hall is derived from the Celtic word for salt</a:t>
            </a:r>
          </a:p>
          <a:p>
            <a:r>
              <a:rPr lang="en-US" sz="2200" dirty="0"/>
              <a:t>since the 13</a:t>
            </a:r>
            <a:r>
              <a:rPr lang="en-US" sz="2200" baseline="30000" dirty="0"/>
              <a:t>th</a:t>
            </a:r>
            <a:r>
              <a:rPr lang="en-US" sz="2200" dirty="0"/>
              <a:t> century the salt mine formed the main industry of Hall and its surrounding</a:t>
            </a:r>
          </a:p>
          <a:p>
            <a:r>
              <a:rPr lang="en-US" sz="2200" dirty="0"/>
              <a:t>the coat of arms reflects the importance of the salt trade</a:t>
            </a:r>
          </a:p>
          <a:p>
            <a:r>
              <a:rPr lang="en-US" sz="2200" dirty="0"/>
              <a:t>the goods were exported as far as Switzerland…</a:t>
            </a:r>
          </a:p>
          <a:p>
            <a:r>
              <a:rPr lang="en-US" sz="2200" dirty="0"/>
              <a:t>Hall was </a:t>
            </a:r>
            <a:r>
              <a:rPr lang="en-US" sz="2200" dirty="0" smtClean="0"/>
              <a:t>founded </a:t>
            </a:r>
            <a:r>
              <a:rPr lang="en-US" sz="2200" dirty="0"/>
              <a:t>as a town in 1303</a:t>
            </a:r>
          </a:p>
          <a:p>
            <a:r>
              <a:rPr lang="en-US" sz="2200" dirty="0"/>
              <a:t>in 1447 large parts of the upper town were razed by a fire</a:t>
            </a:r>
          </a:p>
          <a:p>
            <a:r>
              <a:rPr lang="en-US" sz="2200" dirty="0"/>
              <a:t>in 1477 coins were also made in Hall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2050" name="Picture 2" descr="Münze Hall / Tirol - Münzturm - Markus Kaiser Architekturfotografie">
            <a:extLst>
              <a:ext uri="{FF2B5EF4-FFF2-40B4-BE49-F238E27FC236}">
                <a16:creationId xmlns:a16="http://schemas.microsoft.com/office/drawing/2014/main" id="{A5DB9A8C-B54F-E04B-8093-1C26DC323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585" y="2165864"/>
            <a:ext cx="3174137" cy="436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Recording 27.02.2021, 13:01:29" descr="Audio Recording 27.02.2021, 13:01:29">
            <a:hlinkClick r:id="" action="ppaction://media"/>
            <a:extLst>
              <a:ext uri="{FF2B5EF4-FFF2-40B4-BE49-F238E27FC236}">
                <a16:creationId xmlns:a16="http://schemas.microsoft.com/office/drawing/2014/main" id="{EFC7779F-C824-3640-8E60-06241EE123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2653" y="2445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8" name="Rectangle 82">
            <a:extLst>
              <a:ext uri="{FF2B5EF4-FFF2-40B4-BE49-F238E27FC236}">
                <a16:creationId xmlns:a16="http://schemas.microsoft.com/office/drawing/2014/main" id="{93062723-6941-4ABE-8146-AC6FA530BA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19" name="Rectangle 84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3CF21D-E695-0845-A1DD-134CE173E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602"/>
            <a:ext cx="3093720" cy="1645920"/>
          </a:xfrm>
        </p:spPr>
        <p:txBody>
          <a:bodyPr>
            <a:normAutofit/>
          </a:bodyPr>
          <a:lstStyle/>
          <a:p>
            <a:r>
              <a:rPr lang="en-US" sz="2600"/>
              <a:t>Sights of Hall:</a:t>
            </a:r>
          </a:p>
        </p:txBody>
      </p:sp>
      <p:pic>
        <p:nvPicPr>
          <p:cNvPr id="3080" name="Picture 8" descr="Haller Pfarrkirche St. Nikolaus » alpic.net">
            <a:extLst>
              <a:ext uri="{FF2B5EF4-FFF2-40B4-BE49-F238E27FC236}">
                <a16:creationId xmlns:a16="http://schemas.microsoft.com/office/drawing/2014/main" id="{F1F76042-2C96-C64A-91F1-274981E26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r="1077" b="3"/>
          <a:stretch/>
        </p:blipFill>
        <p:spPr bwMode="auto">
          <a:xfrm>
            <a:off x="20" y="-13"/>
            <a:ext cx="292606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RF Lange Nacht der Museen / Tirol / Bergbaumuseum Hall in Tirol">
            <a:extLst>
              <a:ext uri="{FF2B5EF4-FFF2-40B4-BE49-F238E27FC236}">
                <a16:creationId xmlns:a16="http://schemas.microsoft.com/office/drawing/2014/main" id="{FC024F01-916F-F741-9CDF-3DE0916E1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5" r="28500" b="2"/>
          <a:stretch/>
        </p:blipFill>
        <p:spPr bwMode="auto">
          <a:xfrm>
            <a:off x="3077487" y="8"/>
            <a:ext cx="2935224" cy="400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urg Hasegg">
            <a:extLst>
              <a:ext uri="{FF2B5EF4-FFF2-40B4-BE49-F238E27FC236}">
                <a16:creationId xmlns:a16="http://schemas.microsoft.com/office/drawing/2014/main" id="{7BE3760E-62F7-5848-AD90-56BE44A8D6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5" r="39762" b="1"/>
          <a:stretch/>
        </p:blipFill>
        <p:spPr bwMode="auto">
          <a:xfrm>
            <a:off x="6174474" y="13"/>
            <a:ext cx="2935224" cy="400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Oberer-Stadtplatz-Hall-in-Tirol-hall-wattens-at | Reisezeit">
            <a:extLst>
              <a:ext uri="{FF2B5EF4-FFF2-40B4-BE49-F238E27FC236}">
                <a16:creationId xmlns:a16="http://schemas.microsoft.com/office/drawing/2014/main" id="{A8839C30-5142-0245-A46A-CC3D5DAB0A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9" r="29147" b="-2"/>
          <a:stretch/>
        </p:blipFill>
        <p:spPr bwMode="auto">
          <a:xfrm>
            <a:off x="9256776" y="-9"/>
            <a:ext cx="2935224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0" name="Rectangle 86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403092" y="525899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7B1E96-1234-9241-9EBA-620DBBF4C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266" y="4440602"/>
            <a:ext cx="7104188" cy="164592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300" dirty="0"/>
              <a:t>1. Parish church St. Nikolaus</a:t>
            </a:r>
          </a:p>
          <a:p>
            <a:pPr>
              <a:lnSpc>
                <a:spcPct val="100000"/>
              </a:lnSpc>
            </a:pPr>
            <a:r>
              <a:rPr lang="en-US" sz="1300" dirty="0"/>
              <a:t>2. Castle </a:t>
            </a:r>
            <a:r>
              <a:rPr lang="en-US" sz="1300" dirty="0" err="1"/>
              <a:t>Hasegg</a:t>
            </a:r>
            <a:endParaRPr lang="en-US" sz="1300" dirty="0"/>
          </a:p>
          <a:p>
            <a:pPr>
              <a:lnSpc>
                <a:spcPct val="100000"/>
              </a:lnSpc>
            </a:pPr>
            <a:r>
              <a:rPr lang="en-US" sz="1300" dirty="0"/>
              <a:t>3. ”</a:t>
            </a:r>
            <a:r>
              <a:rPr lang="en-US" sz="1300" dirty="0" err="1"/>
              <a:t>Münzturm</a:t>
            </a:r>
            <a:r>
              <a:rPr lang="en-US" sz="1300" dirty="0"/>
              <a:t>”</a:t>
            </a:r>
          </a:p>
          <a:p>
            <a:pPr>
              <a:lnSpc>
                <a:spcPct val="100000"/>
              </a:lnSpc>
            </a:pPr>
            <a:r>
              <a:rPr lang="en-US" sz="1300" dirty="0"/>
              <a:t>4. “</a:t>
            </a:r>
            <a:r>
              <a:rPr lang="en-US" sz="1300" dirty="0" err="1"/>
              <a:t>Bergbaumuseum</a:t>
            </a:r>
            <a:r>
              <a:rPr lang="en-US" sz="1300" dirty="0"/>
              <a:t>”</a:t>
            </a:r>
          </a:p>
          <a:p>
            <a:pPr>
              <a:lnSpc>
                <a:spcPct val="100000"/>
              </a:lnSpc>
            </a:pPr>
            <a:r>
              <a:rPr lang="en-US" sz="1300" dirty="0"/>
              <a:t>5. Upper town square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300" dirty="0"/>
          </a:p>
        </p:txBody>
      </p:sp>
      <p:pic>
        <p:nvPicPr>
          <p:cNvPr id="6" name="Audio Recording 27.02.2021, 13:05:13" descr="Audio Recording 27.02.2021, 13:05:13">
            <a:hlinkClick r:id="" action="ppaction://media"/>
            <a:extLst>
              <a:ext uri="{FF2B5EF4-FFF2-40B4-BE49-F238E27FC236}">
                <a16:creationId xmlns:a16="http://schemas.microsoft.com/office/drawing/2014/main" id="{878B65E3-E3B0-0E48-BDD7-86518653C5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54626" y="1433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4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35" name="Rectangle 142">
            <a:extLst>
              <a:ext uri="{FF2B5EF4-FFF2-40B4-BE49-F238E27FC236}">
                <a16:creationId xmlns:a16="http://schemas.microsoft.com/office/drawing/2014/main" id="{93062723-6941-4ABE-8146-AC6FA530BA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36" name="Rectangle 144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4C85F7-8DC2-BC41-90E1-9F73D6AE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602"/>
            <a:ext cx="3093720" cy="1645920"/>
          </a:xfrm>
        </p:spPr>
        <p:txBody>
          <a:bodyPr>
            <a:normAutofit/>
          </a:bodyPr>
          <a:lstStyle/>
          <a:p>
            <a:r>
              <a:rPr lang="en-US" sz="2600"/>
              <a:t>Surroundings:</a:t>
            </a:r>
          </a:p>
        </p:txBody>
      </p:sp>
      <p:pic>
        <p:nvPicPr>
          <p:cNvPr id="4100" name="Picture 4" descr="Goldenes Dachl Innsbruck Foto &amp; Bild | innsbruck, goldenes dachl, innsbruck  2018 Bilder auf fotocommunity">
            <a:extLst>
              <a:ext uri="{FF2B5EF4-FFF2-40B4-BE49-F238E27FC236}">
                <a16:creationId xmlns:a16="http://schemas.microsoft.com/office/drawing/2014/main" id="{D9A9E0AD-8C40-2142-B73A-FB08FBF75B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5" r="1" b="14050"/>
          <a:stretch/>
        </p:blipFill>
        <p:spPr bwMode="auto">
          <a:xfrm>
            <a:off x="20" y="-13"/>
            <a:ext cx="2926060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nnsbruck – Urlaub in der Stadt der Alpen – Duty and Free">
            <a:extLst>
              <a:ext uri="{FF2B5EF4-FFF2-40B4-BE49-F238E27FC236}">
                <a16:creationId xmlns:a16="http://schemas.microsoft.com/office/drawing/2014/main" id="{1C032AD5-53AF-024E-9F5D-708FFCF921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1" r="-3" b="-3"/>
          <a:stretch/>
        </p:blipFill>
        <p:spPr bwMode="auto">
          <a:xfrm>
            <a:off x="3077487" y="8"/>
            <a:ext cx="2935224" cy="400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Die Bergiselschanze - international bekannte Sportstätte in Innsbruck in  Tirol">
            <a:extLst>
              <a:ext uri="{FF2B5EF4-FFF2-40B4-BE49-F238E27FC236}">
                <a16:creationId xmlns:a16="http://schemas.microsoft.com/office/drawing/2014/main" id="{FA1480AC-7D3E-7543-8843-894093957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6" r="-1" b="-1"/>
          <a:stretch/>
        </p:blipFill>
        <p:spPr bwMode="auto">
          <a:xfrm>
            <a:off x="6179291" y="0"/>
            <a:ext cx="2935224" cy="400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warovski Kristallwelten">
            <a:extLst>
              <a:ext uri="{FF2B5EF4-FFF2-40B4-BE49-F238E27FC236}">
                <a16:creationId xmlns:a16="http://schemas.microsoft.com/office/drawing/2014/main" id="{4B09AAC6-3239-604F-9101-6510EE3D38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5" r="29220" b="1"/>
          <a:stretch/>
        </p:blipFill>
        <p:spPr bwMode="auto">
          <a:xfrm>
            <a:off x="9256776" y="-9"/>
            <a:ext cx="2935224" cy="400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7" name="Rectangle 146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38" name="Rectangle 148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403092" y="525899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BC6EFC-4CC7-9A44-A5C8-C73F9DE4D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266" y="4623481"/>
            <a:ext cx="7104188" cy="1463040"/>
          </a:xfrm>
        </p:spPr>
        <p:txBody>
          <a:bodyPr anchor="ctr"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en-US" sz="1900" dirty="0"/>
              <a:t>“</a:t>
            </a:r>
            <a:r>
              <a:rPr lang="en-US" sz="1900" dirty="0" err="1"/>
              <a:t>Bergiselschanze</a:t>
            </a:r>
            <a:r>
              <a:rPr lang="en-US" sz="1900" dirty="0"/>
              <a:t>”</a:t>
            </a:r>
          </a:p>
          <a:p>
            <a:pPr>
              <a:lnSpc>
                <a:spcPct val="100000"/>
              </a:lnSpc>
            </a:pPr>
            <a:r>
              <a:rPr lang="en-US" sz="1900" dirty="0"/>
              <a:t>“</a:t>
            </a:r>
            <a:r>
              <a:rPr lang="en-US" sz="1900" dirty="0" err="1"/>
              <a:t>Goldenes</a:t>
            </a:r>
            <a:r>
              <a:rPr lang="en-US" sz="1900" dirty="0"/>
              <a:t> </a:t>
            </a:r>
            <a:r>
              <a:rPr lang="en-US" sz="1900" dirty="0" err="1"/>
              <a:t>Dachl</a:t>
            </a:r>
            <a:r>
              <a:rPr lang="en-US" sz="1900" dirty="0"/>
              <a:t>”</a:t>
            </a:r>
          </a:p>
          <a:p>
            <a:pPr>
              <a:lnSpc>
                <a:spcPct val="100000"/>
              </a:lnSpc>
            </a:pPr>
            <a:r>
              <a:rPr lang="en-US" sz="1900" dirty="0"/>
              <a:t>Swarovski Cristal Worlds</a:t>
            </a:r>
          </a:p>
          <a:p>
            <a:pPr>
              <a:lnSpc>
                <a:spcPct val="100000"/>
              </a:lnSpc>
            </a:pPr>
            <a:r>
              <a:rPr lang="en-US" sz="1900" dirty="0"/>
              <a:t>Highline</a:t>
            </a:r>
          </a:p>
          <a:p>
            <a:pPr>
              <a:lnSpc>
                <a:spcPct val="100000"/>
              </a:lnSpc>
            </a:pPr>
            <a:r>
              <a:rPr lang="en-US" sz="1900" dirty="0"/>
              <a:t>Alps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300" dirty="0"/>
          </a:p>
          <a:p>
            <a:pPr>
              <a:lnSpc>
                <a:spcPct val="100000"/>
              </a:lnSpc>
            </a:pPr>
            <a:endParaRPr lang="en-US" sz="1300" dirty="0"/>
          </a:p>
        </p:txBody>
      </p:sp>
      <p:pic>
        <p:nvPicPr>
          <p:cNvPr id="7" name="Audio Recording 27.02.2021, 13:08:39" descr="Audio Recording 27.02.2021, 13:08:39">
            <a:hlinkClick r:id="" action="ppaction://media"/>
            <a:extLst>
              <a:ext uri="{FF2B5EF4-FFF2-40B4-BE49-F238E27FC236}">
                <a16:creationId xmlns:a16="http://schemas.microsoft.com/office/drawing/2014/main" id="{A6A7EBCA-FCE7-984E-80CB-70DAF4D227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20076" y="1433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0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28" name="Rectangle 140">
            <a:extLst>
              <a:ext uri="{FF2B5EF4-FFF2-40B4-BE49-F238E27FC236}">
                <a16:creationId xmlns:a16="http://schemas.microsoft.com/office/drawing/2014/main" id="{94E4D846-3AFC-4F86-8C35-24B0542A26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Erasmus-Plus-Programme: Was ist das und wie kannst Du davon profitieren? |  myStipendium">
            <a:extLst>
              <a:ext uri="{FF2B5EF4-FFF2-40B4-BE49-F238E27FC236}">
                <a16:creationId xmlns:a16="http://schemas.microsoft.com/office/drawing/2014/main" id="{CB8184A1-A283-8346-B68D-D22FE6BA4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61" b="1"/>
          <a:stretch/>
        </p:blipFill>
        <p:spPr bwMode="auto">
          <a:xfrm>
            <a:off x="20" y="1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142">
            <a:extLst>
              <a:ext uri="{FF2B5EF4-FFF2-40B4-BE49-F238E27FC236}">
                <a16:creationId xmlns:a16="http://schemas.microsoft.com/office/drawing/2014/main" id="{4F981527-1C7E-4847-B180-945BFB1A8D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0" name="Rectangle 14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extfeld 1">
            <a:extLst>
              <a:ext uri="{FF2B5EF4-FFF2-40B4-BE49-F238E27FC236}">
                <a16:creationId xmlns:a16="http://schemas.microsoft.com/office/drawing/2014/main" id="{E61EE494-56E7-4869-A591-13BDC11EA9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0913133"/>
              </p:ext>
            </p:extLst>
          </p:nvPr>
        </p:nvGraphicFramePr>
        <p:xfrm>
          <a:off x="6851374" y="916686"/>
          <a:ext cx="5340607" cy="5097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Audio Recording 27.02.2021, 13:15:51" descr="Audio Recording 27.02.2021, 13:15:51">
            <a:hlinkClick r:id="" action="ppaction://media"/>
            <a:extLst>
              <a:ext uri="{FF2B5EF4-FFF2-40B4-BE49-F238E27FC236}">
                <a16:creationId xmlns:a16="http://schemas.microsoft.com/office/drawing/2014/main" id="{8C120D2E-25FA-EF49-AE9D-90337E7645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0450" y="1930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5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Paket</Template>
  <TotalTime>0</TotalTime>
  <Words>209</Words>
  <Application>Microsoft Office PowerPoint</Application>
  <PresentationFormat>Breitbild</PresentationFormat>
  <Paragraphs>37</Paragraphs>
  <Slides>6</Slides>
  <Notes>0</Notes>
  <HiddenSlides>0</HiddenSlides>
  <MMClips>6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Neue Haas Grotesk Text Pro</vt:lpstr>
      <vt:lpstr>AccentBoxVTI</vt:lpstr>
      <vt:lpstr>Hall in Tirol</vt:lpstr>
      <vt:lpstr>In general:</vt:lpstr>
      <vt:lpstr>History of Hall:</vt:lpstr>
      <vt:lpstr>Sights of Hall:</vt:lpstr>
      <vt:lpstr>Surroundings: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 in Tirol</dc:title>
  <dc:creator>L11736</dc:creator>
  <cp:lastModifiedBy>Windows-Benutzer</cp:lastModifiedBy>
  <cp:revision>18</cp:revision>
  <dcterms:created xsi:type="dcterms:W3CDTF">2021-02-27T09:32:30Z</dcterms:created>
  <dcterms:modified xsi:type="dcterms:W3CDTF">2021-03-01T09:26:56Z</dcterms:modified>
</cp:coreProperties>
</file>