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B338117-4E00-4E13-A35D-DACADA4B7508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8226A72-5788-472F-BEA1-0D373B4BA20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8117-4E00-4E13-A35D-DACADA4B7508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6A72-5788-472F-BEA1-0D373B4BA20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8117-4E00-4E13-A35D-DACADA4B7508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6A72-5788-472F-BEA1-0D373B4BA20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8117-4E00-4E13-A35D-DACADA4B7508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6A72-5788-472F-BEA1-0D373B4BA20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8117-4E00-4E13-A35D-DACADA4B7508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6A72-5788-472F-BEA1-0D373B4BA20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8117-4E00-4E13-A35D-DACADA4B7508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6A72-5788-472F-BEA1-0D373B4BA208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8117-4E00-4E13-A35D-DACADA4B7508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6A72-5788-472F-BEA1-0D373B4BA208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8117-4E00-4E13-A35D-DACADA4B7508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6A72-5788-472F-BEA1-0D373B4BA20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8117-4E00-4E13-A35D-DACADA4B7508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6A72-5788-472F-BEA1-0D373B4BA20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B338117-4E00-4E13-A35D-DACADA4B7508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8226A72-5788-472F-BEA1-0D373B4BA20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B338117-4E00-4E13-A35D-DACADA4B7508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8226A72-5788-472F-BEA1-0D373B4BA20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338117-4E00-4E13-A35D-DACADA4B7508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8226A72-5788-472F-BEA1-0D373B4BA20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27201" y="1484784"/>
            <a:ext cx="5723468" cy="2138241"/>
          </a:xfrm>
        </p:spPr>
        <p:txBody>
          <a:bodyPr>
            <a:normAutofit fontScale="90000"/>
          </a:bodyPr>
          <a:lstStyle/>
          <a:p>
            <a:r>
              <a:rPr lang="tr-TR" b="1" i="1" dirty="0" err="1">
                <a:solidFill>
                  <a:srgbClr val="FF0000"/>
                </a:solidFill>
              </a:rPr>
              <a:t>Despite</a:t>
            </a:r>
            <a:r>
              <a:rPr lang="tr-TR" b="1" i="1" dirty="0">
                <a:solidFill>
                  <a:srgbClr val="FF0000"/>
                </a:solidFill>
              </a:rPr>
              <a:t/>
            </a:r>
            <a:br>
              <a:rPr lang="tr-TR" b="1" i="1" dirty="0">
                <a:solidFill>
                  <a:srgbClr val="FF0000"/>
                </a:solidFill>
              </a:rPr>
            </a:b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the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br>
              <a:rPr lang="tr-TR" b="1" i="1" dirty="0">
                <a:solidFill>
                  <a:srgbClr val="FF0000"/>
                </a:solidFill>
              </a:rPr>
            </a:br>
            <a:r>
              <a:rPr lang="tr-TR" b="1" i="1" dirty="0" err="1" smtClean="0">
                <a:solidFill>
                  <a:srgbClr val="FF0000"/>
                </a:solidFill>
              </a:rPr>
              <a:t>Coronavirus</a:t>
            </a:r>
            <a:r>
              <a:rPr lang="tr-TR" b="1" i="1" dirty="0" smtClean="0">
                <a:solidFill>
                  <a:srgbClr val="FF0000"/>
                </a:solidFill>
              </a:rPr>
              <a:t> …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Gökay </a:t>
            </a:r>
            <a:r>
              <a:rPr lang="tr-TR" dirty="0" smtClean="0"/>
              <a:t>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907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1412776"/>
            <a:ext cx="6196405" cy="43102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coronavirus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lockdowns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wearing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masks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keeping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hygiene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367240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5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flipH="1" flipV="1">
            <a:off x="12996936" y="-603448"/>
            <a:ext cx="72008" cy="144016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532859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breaking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put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danger.They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themselves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spending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break time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endPara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pPr marL="0" indent="0">
              <a:buNone/>
            </a:pP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marL="0" indent="0">
              <a:buNone/>
            </a:pPr>
            <a:r>
              <a:rPr lang="tr-T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Photo </a:t>
            </a:r>
            <a:r>
              <a:rPr lang="tr-TR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Gökay </a:t>
            </a: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                                                     </a:t>
            </a:r>
            <a:endParaRPr lang="tr-TR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1\Downloads\20201115_143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21" y="2636912"/>
            <a:ext cx="417646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8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23928" y="1268760"/>
            <a:ext cx="4248472" cy="41764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Cafés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restaurants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dangerous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drinking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masks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took this photo at a café near  my house. As you can see people are drinking their tea and having a chit-chat. </a:t>
            </a:r>
          </a:p>
          <a:p>
            <a:pPr marL="0" indent="0" algn="just">
              <a:buNone/>
            </a:pP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053757" y="5085184"/>
            <a:ext cx="2592288" cy="645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Photo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Gökay 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90" y="1268760"/>
            <a:ext cx="286002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69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980728"/>
            <a:ext cx="6759853" cy="5256584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                        </a:t>
            </a:r>
            <a:r>
              <a:rPr lang="tr-TR" dirty="0" smtClean="0"/>
              <a:t> 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walking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woman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mask.</a:t>
            </a:r>
          </a:p>
          <a:p>
            <a:pPr algn="just"/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thinks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walks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alone</a:t>
            </a: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but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passes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nearby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wear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mask</a:t>
            </a:r>
          </a:p>
          <a:p>
            <a:pPr algn="just"/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Clr>
                <a:srgbClr val="AA2B1E"/>
              </a:buClr>
              <a:buNone/>
            </a:pPr>
            <a:endParaRPr lang="tr-TR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AA2B1E"/>
              </a:buClr>
              <a:buNone/>
            </a:pPr>
            <a:endParaRPr lang="tr-TR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AA2B1E"/>
              </a:buClr>
              <a:buNone/>
            </a:pPr>
            <a:r>
              <a:rPr lang="tr-T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Gökay </a:t>
            </a:r>
            <a:r>
              <a:rPr lang="tr-T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endParaRPr lang="tr-T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1\Downloads\IMG_148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7" y="1059735"/>
            <a:ext cx="2286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6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187625" y="2924944"/>
            <a:ext cx="655272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Turkey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smoking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forbidden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smoke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spreads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quickly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tr-TR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Smoking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damage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lungs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smoke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likely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coronavirus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36712"/>
            <a:ext cx="262878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Yuvarlatılmış Dikdörtgen 1"/>
          <p:cNvSpPr/>
          <p:nvPr/>
        </p:nvSpPr>
        <p:spPr>
          <a:xfrm>
            <a:off x="4515966" y="980728"/>
            <a:ext cx="283487" cy="3477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386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beings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body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addition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restrictions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people’s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obey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beat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corona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5104"/>
            <a:ext cx="345638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34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181</TotalTime>
  <Words>286</Words>
  <Application>Microsoft Office PowerPoint</Application>
  <PresentationFormat>Ekran Gösterisi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Raptiye</vt:lpstr>
      <vt:lpstr>Despite  the  Coronavirus …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Despite  the  Coronavius</dc:title>
  <dc:creator>user1</dc:creator>
  <cp:lastModifiedBy>VAIO</cp:lastModifiedBy>
  <cp:revision>40</cp:revision>
  <dcterms:created xsi:type="dcterms:W3CDTF">2020-11-20T15:50:57Z</dcterms:created>
  <dcterms:modified xsi:type="dcterms:W3CDTF">2020-11-21T18:12:22Z</dcterms:modified>
</cp:coreProperties>
</file>