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94660"/>
  </p:normalViewPr>
  <p:slideViewPr>
    <p:cSldViewPr snapToGrid="0">
      <p:cViewPr>
        <p:scale>
          <a:sx n="61" d="100"/>
          <a:sy n="61" d="100"/>
        </p:scale>
        <p:origin x="-298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11/28/2020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11/28/2020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11/28/2020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11/28/2020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11/28/2020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11/28/2020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11/28/2020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11/28/2020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11/28/2020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11/28/2020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11/28/2020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11/28/2020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11/28/2020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11/28/2020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11/28/2020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11/28/2020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11/28/2020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11/28/2020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5 Stages Of My Life </a:t>
            </a:r>
            <a:r>
              <a:rPr lang="tr-TR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With</a:t>
            </a:r>
            <a:r>
              <a:rPr lang="tr-T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Coronavirus</a:t>
            </a:r>
            <a:endParaRPr lang="tr-TR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Kaya </a:t>
            </a:r>
            <a:r>
              <a:rPr lang="tr-TR" dirty="0" smtClean="0"/>
              <a:t>a.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71286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Kübler-Ross Model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The Kübler-Ross Model is a map of feelings felt by somebody experiencing grief.</a:t>
            </a:r>
          </a:p>
          <a:p>
            <a:r>
              <a:rPr lang="tr-TR" dirty="0" smtClean="0"/>
              <a:t>I will be using this model to make my experiences easier to understand.</a:t>
            </a:r>
          </a:p>
          <a:p>
            <a:endParaRPr lang="tr-T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665" y="3946816"/>
            <a:ext cx="4488076" cy="2911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167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Denial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first</a:t>
            </a:r>
            <a:r>
              <a:rPr lang="tr-TR" dirty="0" smtClean="0"/>
              <a:t> step is </a:t>
            </a:r>
            <a:r>
              <a:rPr lang="tr-TR" dirty="0" err="1" smtClean="0"/>
              <a:t>denial</a:t>
            </a:r>
            <a:r>
              <a:rPr lang="tr-TR" dirty="0" smtClean="0"/>
              <a:t>. </a:t>
            </a:r>
            <a:r>
              <a:rPr lang="tr-TR" dirty="0" err="1"/>
              <a:t>W</a:t>
            </a:r>
            <a:r>
              <a:rPr lang="tr-TR" dirty="0" err="1" smtClean="0"/>
              <a:t>hen</a:t>
            </a:r>
            <a:r>
              <a:rPr lang="tr-TR" dirty="0" smtClean="0"/>
              <a:t> </a:t>
            </a:r>
            <a:r>
              <a:rPr lang="tr-TR" dirty="0" smtClean="0"/>
              <a:t>the </a:t>
            </a:r>
            <a:r>
              <a:rPr lang="tr-TR" dirty="0" err="1" smtClean="0"/>
              <a:t>pandemic</a:t>
            </a:r>
            <a:r>
              <a:rPr lang="tr-TR" dirty="0" smtClean="0"/>
              <a:t> </a:t>
            </a:r>
            <a:r>
              <a:rPr lang="tr-TR" dirty="0" err="1" smtClean="0"/>
              <a:t>started</a:t>
            </a:r>
            <a:r>
              <a:rPr lang="tr-TR" dirty="0" smtClean="0"/>
              <a:t>,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smtClean="0"/>
              <a:t>whole world was in disbelief and this included me as well.</a:t>
            </a:r>
          </a:p>
          <a:p>
            <a:r>
              <a:rPr lang="tr-TR" dirty="0" smtClean="0"/>
              <a:t>I </a:t>
            </a:r>
            <a:r>
              <a:rPr lang="tr-TR" dirty="0" err="1" smtClean="0"/>
              <a:t>couldn’t</a:t>
            </a:r>
            <a:r>
              <a:rPr lang="tr-TR" dirty="0" smtClean="0"/>
              <a:t> </a:t>
            </a:r>
            <a:r>
              <a:rPr lang="tr-TR" dirty="0" smtClean="0"/>
              <a:t>believe the situation we were in therefore i had thought of it as an ordinary flu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smtClean="0"/>
              <a:t>I </a:t>
            </a:r>
            <a:r>
              <a:rPr lang="tr-TR" dirty="0" err="1" smtClean="0"/>
              <a:t>couldn’t</a:t>
            </a:r>
            <a:r>
              <a:rPr lang="tr-TR" dirty="0" smtClean="0"/>
              <a:t> </a:t>
            </a:r>
            <a:r>
              <a:rPr lang="tr-TR" dirty="0" smtClean="0"/>
              <a:t>be more wrong.</a:t>
            </a:r>
          </a:p>
          <a:p>
            <a:r>
              <a:rPr lang="tr-TR" dirty="0" smtClean="0"/>
              <a:t>Then it reached my country. For the first several weeks, </a:t>
            </a:r>
            <a:r>
              <a:rPr lang="tr-TR" dirty="0" smtClean="0"/>
              <a:t>I </a:t>
            </a:r>
            <a:r>
              <a:rPr lang="tr-TR" dirty="0" smtClean="0"/>
              <a:t>still attended to school, went outside with friends and still made plans for the near future.</a:t>
            </a:r>
          </a:p>
          <a:p>
            <a:r>
              <a:rPr lang="tr-TR" dirty="0" smtClean="0"/>
              <a:t>As the common opinion, i had believed that this situation would come to an end in summer.</a:t>
            </a:r>
          </a:p>
        </p:txBody>
      </p:sp>
    </p:spTree>
    <p:extLst>
      <p:ext uri="{BB962C8B-B14F-4D97-AF65-F5344CB8AC3E}">
        <p14:creationId xmlns:p14="http://schemas.microsoft.com/office/powerpoint/2010/main" val="4020555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Anger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 was furious when the lockdown was announced because it only affected a small percentage of the population and I was a part of it. Life still went on but we were the only ones isolated from life. </a:t>
            </a:r>
          </a:p>
          <a:p>
            <a:r>
              <a:rPr lang="en-GB" dirty="0" smtClean="0"/>
              <a:t>My social life including sports, art, travel came to a halt.</a:t>
            </a:r>
          </a:p>
          <a:p>
            <a:r>
              <a:rPr lang="en-GB" dirty="0" smtClean="0"/>
              <a:t>All of my plans were cancelled without reschedules and everything was uncertain.</a:t>
            </a:r>
          </a:p>
          <a:p>
            <a:r>
              <a:rPr lang="en-GB" dirty="0" smtClean="0"/>
              <a:t>Nobody knew anything about the path we were going to choose. All we had was questions without answers.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053495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Bargaining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2830" y="2611737"/>
            <a:ext cx="8825659" cy="3416300"/>
          </a:xfrm>
        </p:spPr>
        <p:txBody>
          <a:bodyPr/>
          <a:lstStyle/>
          <a:p>
            <a:r>
              <a:rPr lang="tr-TR" dirty="0" smtClean="0"/>
              <a:t>I had finally accepted the severity of the pandemic but </a:t>
            </a:r>
            <a:r>
              <a:rPr lang="tr-TR" dirty="0" smtClean="0"/>
              <a:t>I </a:t>
            </a:r>
            <a:r>
              <a:rPr lang="tr-TR" dirty="0" smtClean="0"/>
              <a:t>started questioning the precautions all governments had set.</a:t>
            </a:r>
          </a:p>
          <a:p>
            <a:r>
              <a:rPr lang="tr-TR" dirty="0" smtClean="0"/>
              <a:t>I was thinking alternative precautions we could have made. One of my main toughts were about the closure of «Hıfzısıhha». If it was active we could’ve started the vaccine research sooner. </a:t>
            </a:r>
          </a:p>
          <a:p>
            <a:r>
              <a:rPr lang="tr-TR" dirty="0" smtClean="0"/>
              <a:t>I questioned China’s decisions regarding WHO and the case count of COVID.</a:t>
            </a:r>
          </a:p>
          <a:p>
            <a:r>
              <a:rPr lang="tr-TR" dirty="0" smtClean="0"/>
              <a:t>I was stuck thinking about «What if?» scenarios.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55116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Depression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The count of death by the virus started to rise and people we knew started to catch the virus.</a:t>
            </a:r>
          </a:p>
          <a:p>
            <a:r>
              <a:rPr lang="tr-TR" dirty="0" smtClean="0"/>
              <a:t>The situation started to feel endless and inescapable. </a:t>
            </a:r>
          </a:p>
          <a:p>
            <a:r>
              <a:rPr lang="tr-TR" dirty="0" smtClean="0"/>
              <a:t>The idea of losing my relatives and the possibility of being responsible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someone’s</a:t>
            </a:r>
            <a:r>
              <a:rPr lang="tr-TR" dirty="0" smtClean="0"/>
              <a:t> </a:t>
            </a:r>
            <a:r>
              <a:rPr lang="tr-TR" dirty="0" smtClean="0"/>
              <a:t>death had captured me.</a:t>
            </a:r>
          </a:p>
          <a:p>
            <a:r>
              <a:rPr lang="tr-TR" dirty="0" smtClean="0"/>
              <a:t>I had no motivation to do </a:t>
            </a:r>
            <a:r>
              <a:rPr lang="tr-TR" dirty="0" err="1" smtClean="0"/>
              <a:t>anything,I</a:t>
            </a:r>
            <a:r>
              <a:rPr lang="tr-TR" dirty="0" smtClean="0"/>
              <a:t> </a:t>
            </a:r>
            <a:r>
              <a:rPr lang="tr-TR" dirty="0" err="1" smtClean="0"/>
              <a:t>didnt</a:t>
            </a:r>
            <a:r>
              <a:rPr lang="tr-TR" dirty="0" smtClean="0"/>
              <a:t> </a:t>
            </a:r>
            <a:r>
              <a:rPr lang="tr-TR" dirty="0" smtClean="0"/>
              <a:t>want to talk, attend online school or develop hobbies.</a:t>
            </a:r>
          </a:p>
          <a:p>
            <a:r>
              <a:rPr lang="tr-TR" dirty="0" smtClean="0"/>
              <a:t>Everything was uncertain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smtClean="0"/>
              <a:t>I </a:t>
            </a:r>
            <a:r>
              <a:rPr lang="tr-TR" dirty="0" smtClean="0"/>
              <a:t>had no plans.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22961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Acceptance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Slowly</a:t>
            </a:r>
            <a:r>
              <a:rPr lang="tr-TR" dirty="0" smtClean="0"/>
              <a:t> </a:t>
            </a:r>
            <a:r>
              <a:rPr lang="tr-TR" dirty="0" smtClean="0"/>
              <a:t>I </a:t>
            </a:r>
            <a:r>
              <a:rPr lang="tr-TR" dirty="0" smtClean="0"/>
              <a:t>started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get</a:t>
            </a:r>
            <a:r>
              <a:rPr lang="tr-TR" dirty="0" smtClean="0"/>
              <a:t> </a:t>
            </a:r>
            <a:r>
              <a:rPr lang="tr-TR" dirty="0" smtClean="0"/>
              <a:t>used to being inside and life still goes on with the </a:t>
            </a:r>
            <a:r>
              <a:rPr lang="tr-TR" dirty="0" smtClean="0">
                <a:solidFill>
                  <a:srgbClr val="FF0000"/>
                </a:solidFill>
              </a:rPr>
              <a:t>new normal</a:t>
            </a:r>
            <a:r>
              <a:rPr lang="tr-TR" dirty="0" smtClean="0"/>
              <a:t>.</a:t>
            </a:r>
          </a:p>
          <a:p>
            <a:r>
              <a:rPr lang="tr-TR" dirty="0" smtClean="0"/>
              <a:t>I still have a life and a future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smtClean="0"/>
              <a:t>I </a:t>
            </a:r>
            <a:r>
              <a:rPr lang="tr-TR" dirty="0" smtClean="0"/>
              <a:t>can use to be better.</a:t>
            </a:r>
          </a:p>
          <a:p>
            <a:r>
              <a:rPr lang="tr-TR" dirty="0" smtClean="0"/>
              <a:t>The </a:t>
            </a:r>
            <a:r>
              <a:rPr lang="tr-TR" dirty="0"/>
              <a:t>news about multiple succesful vaccines being in research, </a:t>
            </a:r>
            <a:r>
              <a:rPr lang="tr-TR" dirty="0" smtClean="0"/>
              <a:t>gave me hope about a brighter future.</a:t>
            </a:r>
          </a:p>
          <a:p>
            <a:r>
              <a:rPr lang="tr-TR" dirty="0" smtClean="0"/>
              <a:t>I am as busy as </a:t>
            </a:r>
            <a:r>
              <a:rPr lang="tr-TR" dirty="0" smtClean="0"/>
              <a:t>I </a:t>
            </a:r>
            <a:r>
              <a:rPr lang="tr-TR" dirty="0" smtClean="0"/>
              <a:t>was before the pandemic, </a:t>
            </a:r>
            <a:r>
              <a:rPr lang="tr-TR" dirty="0" smtClean="0"/>
              <a:t>I </a:t>
            </a:r>
            <a:r>
              <a:rPr lang="tr-TR" dirty="0" smtClean="0"/>
              <a:t>have projects to do and hobbies to pursue.</a:t>
            </a:r>
            <a:endParaRPr lang="tr-TR" dirty="0"/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5346368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142</TotalTime>
  <Words>460</Words>
  <Application>Microsoft Office PowerPoint</Application>
  <PresentationFormat>Özel</PresentationFormat>
  <Paragraphs>31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Ion Boardroom</vt:lpstr>
      <vt:lpstr>5 Stages Of My Life With Coronavirus</vt:lpstr>
      <vt:lpstr>Kübler-Ross Model</vt:lpstr>
      <vt:lpstr>Denial</vt:lpstr>
      <vt:lpstr>Anger</vt:lpstr>
      <vt:lpstr>Bargaining</vt:lpstr>
      <vt:lpstr>Depression</vt:lpstr>
      <vt:lpstr>Acceptance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Stages Of My Life With Corona</dc:title>
  <dc:creator>Mahmut</dc:creator>
  <cp:lastModifiedBy>VAIO</cp:lastModifiedBy>
  <cp:revision>21</cp:revision>
  <dcterms:created xsi:type="dcterms:W3CDTF">2020-11-27T12:30:54Z</dcterms:created>
  <dcterms:modified xsi:type="dcterms:W3CDTF">2020-11-28T17:41:45Z</dcterms:modified>
</cp:coreProperties>
</file>