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" name="Google Shape;2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" name="Google Shape;3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" name="Google Shape;4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" name="Google Shape;5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" name="Google Shape;5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5.jp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6000"/>
              <a:buFont typeface="Arial"/>
              <a:buNone/>
            </a:pPr>
            <a:r>
              <a:rPr lang="en-US" sz="3000" u="sng">
                <a:solidFill>
                  <a:srgbClr val="080808"/>
                </a:solidFill>
              </a:rPr>
              <a:t>MY COVID EXPERIENCES</a:t>
            </a:r>
            <a:endParaRPr sz="2400" u="sng">
              <a:solidFill>
                <a:srgbClr val="080808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6000"/>
              <a:buFont typeface="Arial"/>
              <a:buNone/>
            </a:pPr>
            <a:r>
              <a:rPr b="1" lang="en-US" sz="2400" u="sng">
                <a:solidFill>
                  <a:schemeClr val="dk1"/>
                </a:solidFill>
              </a:rPr>
              <a:t>Erasmus+`HEADS UP´</a:t>
            </a:r>
            <a:endParaRPr b="1" sz="2400" u="sng">
              <a:solidFill>
                <a:schemeClr val="dk1"/>
              </a:solidFill>
            </a:endParaRPr>
          </a:p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00050" y="14573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Hello, my name is Adrián, I am 14 years old and my </a:t>
            </a:r>
            <a:r>
              <a:rPr lang="en-US" sz="2000"/>
              <a:t>school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called </a:t>
            </a:r>
            <a:r>
              <a:rPr lang="en-US" sz="2000"/>
              <a:t>IES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/>
              <a:t>B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</a:t>
            </a:r>
            <a:r>
              <a:rPr lang="en-US" sz="2000"/>
              <a:t>I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nfante. I live in C</a:t>
            </a:r>
            <a:r>
              <a:rPr lang="en-US" sz="2000"/>
              <a:t>ó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rdoba. I am super happy since I am in an </a:t>
            </a:r>
            <a:r>
              <a:rPr lang="en-US" sz="2000"/>
              <a:t>E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rasmus project called </a:t>
            </a:r>
            <a:r>
              <a:rPr lang="en-US" sz="2000"/>
              <a:t>“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Heads up</a:t>
            </a:r>
            <a:r>
              <a:rPr lang="en-US" sz="2000"/>
              <a:t>”. T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project is about travelling to Turkey and learning English and that those from that country learn Spanish.</a:t>
            </a:r>
            <a:endParaRPr/>
          </a:p>
          <a:p>
            <a:pPr indent="-215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/>
          </a:p>
          <a:p>
            <a:pPr indent="-215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/>
          </a:p>
          <a:p>
            <a:pPr indent="-215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/>
          </a:p>
          <a:p>
            <a:pPr indent="-215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urquía: el gran “caso de éxito” de la economía internacional" id="32" name="Google Shape;3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575" y="3173175"/>
            <a:ext cx="3320700" cy="2214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 motivos para viajar a Turquía | IATI Seguros" id="33" name="Google Shape;3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14850" y="3173175"/>
            <a:ext cx="3396500" cy="2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6900" y="5653100"/>
            <a:ext cx="4876800" cy="89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323850" y="333375"/>
            <a:ext cx="8229600" cy="6119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40" name="Google Shape;40;p6"/>
          <p:cNvSpPr txBox="1"/>
          <p:nvPr/>
        </p:nvSpPr>
        <p:spPr>
          <a:xfrm>
            <a:off x="250825" y="549275"/>
            <a:ext cx="8640762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-Unfortunately the project can not be carried out as scheduled due to this COVID-19, so I'm going to tell you everything I did during the lockdown.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we couldn't go to school due to COVID-19, we had lessons from home. I woke up super early since we started at 9 o'clock every day to do homework. We planned a trip to Alicante that we could not do because of COVID-19. I also had the bad luck of not being able to celebrate my birthday due to COVID-19 as well we were all locked at home.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oronavirus - ISGLOBAL" id="41" name="Google Shape;4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12" y="2852737"/>
            <a:ext cx="4248150" cy="3025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edo, ansiedad y estrés, entre los efectos del confinamiento | El Comercio" id="42" name="Google Shape;4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362" y="2852737"/>
            <a:ext cx="3816350" cy="3024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468312" y="260350"/>
            <a:ext cx="8229600" cy="2232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-I hope this is over soon and I can do the project and celebrate my birthday</a:t>
            </a:r>
            <a:r>
              <a:rPr lang="en-US" sz="2800"/>
              <a:t>.</a:t>
            </a:r>
            <a:endParaRPr sz="28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/>
              <a:t>I</a:t>
            </a:r>
            <a:r>
              <a:rPr b="0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 the meantime, stay home and take care of each other :)</a:t>
            </a:r>
            <a:endParaRPr/>
          </a:p>
        </p:txBody>
      </p:sp>
      <p:pic>
        <p:nvPicPr>
          <p:cNvPr descr="Cuidar a los demás es cuidar de nosotros mismos - La Mente es Maravillosa" id="48" name="Google Shape;4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0" y="2781300"/>
            <a:ext cx="4000500" cy="3324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édico de dibujos animados rociando alcohol para matar el virus corona  concepto de prevención de enfermedades | Vector Premium" id="49" name="Google Shape;4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3800" y="2781300"/>
            <a:ext cx="3313112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68312" y="188912"/>
            <a:ext cx="8229600" cy="3097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2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only thing about </a:t>
            </a:r>
            <a:r>
              <a:rPr lang="en-US" sz="2600"/>
              <a:t>lockdown</a:t>
            </a:r>
            <a:r>
              <a:rPr b="0" i="0" lang="en-US" sz="2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that made me happy was that</a:t>
            </a:r>
            <a:r>
              <a:rPr lang="en-US" sz="2600"/>
              <a:t> </a:t>
            </a:r>
            <a:r>
              <a:rPr b="0" i="0" lang="en-US" sz="2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everyone went out to their balconies at night to </a:t>
            </a:r>
            <a:r>
              <a:rPr lang="en-US" sz="2600"/>
              <a:t>clap</a:t>
            </a:r>
            <a:r>
              <a:rPr b="0" i="0" lang="en-US" sz="2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all the people who </a:t>
            </a:r>
            <a:r>
              <a:rPr lang="en-US" sz="2600"/>
              <a:t>were </a:t>
            </a:r>
            <a:r>
              <a:rPr b="0" i="0" lang="en-US" sz="2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trying to make this end like doctors and nurses. This brought me a</a:t>
            </a:r>
            <a:r>
              <a:rPr lang="en-US" sz="2600"/>
              <a:t>n inmense </a:t>
            </a:r>
            <a:r>
              <a:rPr b="0" i="0" lang="en-US" sz="2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happiness.</a:t>
            </a:r>
            <a:endParaRPr/>
          </a:p>
        </p:txBody>
      </p:sp>
      <p:pic>
        <p:nvPicPr>
          <p:cNvPr descr="gente balcones confinados - El Digital de Albacete" id="55" name="Google Shape;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87" y="2997200"/>
            <a:ext cx="3889375" cy="3240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llones de personas en cuarentena por el coronavirus se animan desde sus  ventanas en Wuhan | Internacional | Cadena SER" id="56" name="Google Shape;5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2997200"/>
            <a:ext cx="3887787" cy="330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idx="4294967295" type="title"/>
          </p:nvPr>
        </p:nvSpPr>
        <p:spPr>
          <a:xfrm>
            <a:off x="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END</a:t>
            </a:r>
            <a:endParaRPr/>
          </a:p>
        </p:txBody>
      </p:sp>
      <p:pic>
        <p:nvPicPr>
          <p:cNvPr descr="Los Simpson aman España y tenemos 25 pruebas que lo demuestran | El  HuffPost Life" id="62" name="Google Shape;6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3162" y="1179512"/>
            <a:ext cx="6911975" cy="477678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/>
          <p:nvPr>
            <p:ph idx="4294967295" type="body"/>
          </p:nvPr>
        </p:nvSpPr>
        <p:spPr>
          <a:xfrm>
            <a:off x="581025" y="131445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Adrián de Torres Campos   3ºE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Diseño predeterminado">
  <a:themeElements>
    <a:clrScheme name="Diseño predeterminad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