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6DA3-6121-450F-9F6F-95F694F39E90}" type="datetimeFigureOut">
              <a:rPr lang="it-IT" smtClean="0"/>
              <a:pPr/>
              <a:t>14/12/2016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786F-F384-4700-B9B1-B0F1E95FC8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6DA3-6121-450F-9F6F-95F694F39E90}" type="datetimeFigureOut">
              <a:rPr lang="it-IT" smtClean="0"/>
              <a:pPr/>
              <a:t>14/12/2016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786F-F384-4700-B9B1-B0F1E95FC8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6DA3-6121-450F-9F6F-95F694F39E90}" type="datetimeFigureOut">
              <a:rPr lang="it-IT" smtClean="0"/>
              <a:pPr/>
              <a:t>14/12/2016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786F-F384-4700-B9B1-B0F1E95FC8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6DA3-6121-450F-9F6F-95F694F39E90}" type="datetimeFigureOut">
              <a:rPr lang="it-IT" smtClean="0"/>
              <a:pPr/>
              <a:t>14/12/2016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786F-F384-4700-B9B1-B0F1E95FC8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6DA3-6121-450F-9F6F-95F694F39E90}" type="datetimeFigureOut">
              <a:rPr lang="it-IT" smtClean="0"/>
              <a:pPr/>
              <a:t>14/12/2016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786F-F384-4700-B9B1-B0F1E95FC8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6DA3-6121-450F-9F6F-95F694F39E90}" type="datetimeFigureOut">
              <a:rPr lang="it-IT" smtClean="0"/>
              <a:pPr/>
              <a:t>14/12/2016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786F-F384-4700-B9B1-B0F1E95FC8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6DA3-6121-450F-9F6F-95F694F39E90}" type="datetimeFigureOut">
              <a:rPr lang="it-IT" smtClean="0"/>
              <a:pPr/>
              <a:t>14/12/2016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786F-F384-4700-B9B1-B0F1E95FC8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6DA3-6121-450F-9F6F-95F694F39E90}" type="datetimeFigureOut">
              <a:rPr lang="it-IT" smtClean="0"/>
              <a:pPr/>
              <a:t>14/12/2016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786F-F384-4700-B9B1-B0F1E95FC8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6DA3-6121-450F-9F6F-95F694F39E90}" type="datetimeFigureOut">
              <a:rPr lang="it-IT" smtClean="0"/>
              <a:pPr/>
              <a:t>14/12/2016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786F-F384-4700-B9B1-B0F1E95FC8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6DA3-6121-450F-9F6F-95F694F39E90}" type="datetimeFigureOut">
              <a:rPr lang="it-IT" smtClean="0"/>
              <a:pPr/>
              <a:t>14/12/2016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786F-F384-4700-B9B1-B0F1E95FC8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6DA3-6121-450F-9F6F-95F694F39E90}" type="datetimeFigureOut">
              <a:rPr lang="it-IT" smtClean="0"/>
              <a:pPr/>
              <a:t>14/12/2016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786F-F384-4700-B9B1-B0F1E95FC8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46DA3-6121-450F-9F6F-95F694F39E90}" type="datetimeFigureOut">
              <a:rPr lang="it-IT" smtClean="0"/>
              <a:pPr/>
              <a:t>14/12/2016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2786F-F384-4700-B9B1-B0F1E95FC8B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volta\Documents\Nuova cartella\Save-the-nature-status-quotes-slogans-on-na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0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/>
          <a:lstStyle/>
          <a:p>
            <a:r>
              <a:rPr lang="it-IT" dirty="0" smtClean="0"/>
              <a:t>SAVE NATURE</a:t>
            </a:r>
            <a:endParaRPr lang="it-IT" dirty="0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57290" y="4929198"/>
            <a:ext cx="6400800" cy="1752600"/>
          </a:xfrm>
        </p:spPr>
        <p:txBody>
          <a:bodyPr>
            <a:normAutofit fontScale="25000" lnSpcReduction="20000"/>
          </a:bodyPr>
          <a:lstStyle/>
          <a:p>
            <a:r>
              <a:rPr lang="it-IT" sz="9600" dirty="0" err="1" smtClean="0">
                <a:solidFill>
                  <a:srgbClr val="FFC000"/>
                </a:solidFill>
              </a:rPr>
              <a:t>Our</a:t>
            </a:r>
            <a:r>
              <a:rPr lang="it-IT" sz="9600" dirty="0" smtClean="0">
                <a:solidFill>
                  <a:srgbClr val="FFC000"/>
                </a:solidFill>
              </a:rPr>
              <a:t> </a:t>
            </a:r>
            <a:r>
              <a:rPr lang="it-IT" sz="9600" dirty="0" err="1" smtClean="0">
                <a:solidFill>
                  <a:srgbClr val="FFC000"/>
                </a:solidFill>
              </a:rPr>
              <a:t>planet</a:t>
            </a:r>
            <a:r>
              <a:rPr lang="it-IT" sz="9600" dirty="0" smtClean="0">
                <a:solidFill>
                  <a:srgbClr val="FFC000"/>
                </a:solidFill>
              </a:rPr>
              <a:t> </a:t>
            </a:r>
            <a:r>
              <a:rPr lang="it-IT" sz="9600" dirty="0" err="1" smtClean="0">
                <a:solidFill>
                  <a:srgbClr val="FFC000"/>
                </a:solidFill>
              </a:rPr>
              <a:t>is</a:t>
            </a:r>
            <a:r>
              <a:rPr lang="it-IT" sz="9600" dirty="0" smtClean="0">
                <a:solidFill>
                  <a:srgbClr val="FFC000"/>
                </a:solidFill>
              </a:rPr>
              <a:t> in </a:t>
            </a:r>
            <a:r>
              <a:rPr lang="it-IT" sz="9600" dirty="0" err="1" smtClean="0">
                <a:solidFill>
                  <a:srgbClr val="FFC000"/>
                </a:solidFill>
              </a:rPr>
              <a:t>danger</a:t>
            </a:r>
            <a:r>
              <a:rPr lang="it-IT" sz="9600" dirty="0" smtClean="0">
                <a:solidFill>
                  <a:srgbClr val="FFC000"/>
                </a:solidFill>
              </a:rPr>
              <a:t> </a:t>
            </a:r>
            <a:r>
              <a:rPr lang="it-IT" sz="9600" dirty="0" err="1" smtClean="0">
                <a:solidFill>
                  <a:srgbClr val="FFC000"/>
                </a:solidFill>
              </a:rPr>
              <a:t>because</a:t>
            </a:r>
            <a:r>
              <a:rPr lang="it-IT" sz="9600" dirty="0" smtClean="0">
                <a:solidFill>
                  <a:srgbClr val="FFC000"/>
                </a:solidFill>
              </a:rPr>
              <a:t> </a:t>
            </a:r>
            <a:r>
              <a:rPr lang="it-IT" sz="9600" dirty="0" err="1" smtClean="0">
                <a:solidFill>
                  <a:srgbClr val="FFC000"/>
                </a:solidFill>
              </a:rPr>
              <a:t>of</a:t>
            </a:r>
            <a:r>
              <a:rPr lang="it-IT" sz="9600" dirty="0" smtClean="0">
                <a:solidFill>
                  <a:srgbClr val="FFC000"/>
                </a:solidFill>
              </a:rPr>
              <a:t> the high </a:t>
            </a:r>
            <a:r>
              <a:rPr lang="it-IT" sz="9600" dirty="0" err="1" smtClean="0">
                <a:solidFill>
                  <a:srgbClr val="FFC000"/>
                </a:solidFill>
              </a:rPr>
              <a:t>level</a:t>
            </a:r>
            <a:r>
              <a:rPr lang="it-IT" sz="9600" dirty="0" smtClean="0">
                <a:solidFill>
                  <a:srgbClr val="FFC000"/>
                </a:solidFill>
              </a:rPr>
              <a:t> </a:t>
            </a:r>
            <a:r>
              <a:rPr lang="it-IT" sz="9600" dirty="0" err="1" smtClean="0">
                <a:solidFill>
                  <a:srgbClr val="FFC000"/>
                </a:solidFill>
              </a:rPr>
              <a:t>of</a:t>
            </a:r>
            <a:r>
              <a:rPr lang="it-IT" sz="9600" dirty="0" smtClean="0">
                <a:solidFill>
                  <a:srgbClr val="FFC000"/>
                </a:solidFill>
              </a:rPr>
              <a:t> </a:t>
            </a:r>
            <a:r>
              <a:rPr lang="it-IT" sz="9600" dirty="0" err="1" smtClean="0">
                <a:solidFill>
                  <a:srgbClr val="FFC000"/>
                </a:solidFill>
              </a:rPr>
              <a:t>pollution</a:t>
            </a:r>
            <a:r>
              <a:rPr lang="it-IT" sz="9600" dirty="0" smtClean="0">
                <a:solidFill>
                  <a:srgbClr val="FFC000"/>
                </a:solidFill>
              </a:rPr>
              <a:t> due </a:t>
            </a:r>
            <a:r>
              <a:rPr lang="it-IT" sz="9600" dirty="0" err="1" smtClean="0">
                <a:solidFill>
                  <a:srgbClr val="FFC000"/>
                </a:solidFill>
              </a:rPr>
              <a:t>to</a:t>
            </a:r>
            <a:r>
              <a:rPr lang="it-IT" sz="9600" dirty="0" smtClean="0">
                <a:solidFill>
                  <a:srgbClr val="FFC000"/>
                </a:solidFill>
              </a:rPr>
              <a:t> full </a:t>
            </a:r>
            <a:r>
              <a:rPr lang="it-IT" sz="9600" dirty="0" err="1" smtClean="0">
                <a:solidFill>
                  <a:srgbClr val="FFC000"/>
                </a:solidFill>
              </a:rPr>
              <a:t>landfills</a:t>
            </a:r>
            <a:r>
              <a:rPr lang="it-IT" sz="9600" dirty="0" smtClean="0">
                <a:solidFill>
                  <a:srgbClr val="FFC000"/>
                </a:solidFill>
              </a:rPr>
              <a:t>, </a:t>
            </a:r>
            <a:r>
              <a:rPr lang="it-IT" sz="9600" dirty="0" err="1" smtClean="0">
                <a:solidFill>
                  <a:srgbClr val="FFC000"/>
                </a:solidFill>
              </a:rPr>
              <a:t>exhaust</a:t>
            </a:r>
            <a:r>
              <a:rPr lang="it-IT" sz="9600" dirty="0" smtClean="0">
                <a:solidFill>
                  <a:srgbClr val="FFC000"/>
                </a:solidFill>
              </a:rPr>
              <a:t> </a:t>
            </a:r>
            <a:r>
              <a:rPr lang="it-IT" sz="9600" dirty="0" err="1" smtClean="0">
                <a:solidFill>
                  <a:srgbClr val="FFC000"/>
                </a:solidFill>
              </a:rPr>
              <a:t>gasses</a:t>
            </a:r>
            <a:r>
              <a:rPr lang="it-IT" sz="9600" dirty="0" smtClean="0">
                <a:solidFill>
                  <a:srgbClr val="FFC000"/>
                </a:solidFill>
              </a:rPr>
              <a:t>, trash, </a:t>
            </a:r>
            <a:r>
              <a:rPr lang="it-IT" sz="9600" dirty="0" err="1" smtClean="0">
                <a:solidFill>
                  <a:srgbClr val="FFC000"/>
                </a:solidFill>
              </a:rPr>
              <a:t>relase</a:t>
            </a:r>
            <a:r>
              <a:rPr lang="it-IT" sz="9600" dirty="0" smtClean="0">
                <a:solidFill>
                  <a:srgbClr val="FFC000"/>
                </a:solidFill>
              </a:rPr>
              <a:t> </a:t>
            </a:r>
            <a:r>
              <a:rPr lang="it-IT" sz="9600" dirty="0" err="1" smtClean="0">
                <a:solidFill>
                  <a:srgbClr val="FFC000"/>
                </a:solidFill>
              </a:rPr>
              <a:t>of</a:t>
            </a:r>
            <a:r>
              <a:rPr lang="it-IT" sz="9600" dirty="0" smtClean="0">
                <a:solidFill>
                  <a:srgbClr val="FFC000"/>
                </a:solidFill>
              </a:rPr>
              <a:t> the </a:t>
            </a:r>
            <a:r>
              <a:rPr lang="it-IT" sz="9600" dirty="0" err="1" smtClean="0">
                <a:solidFill>
                  <a:srgbClr val="FFC000"/>
                </a:solidFill>
              </a:rPr>
              <a:t>harmful</a:t>
            </a:r>
            <a:r>
              <a:rPr lang="it-IT" sz="9600" dirty="0" smtClean="0">
                <a:solidFill>
                  <a:srgbClr val="FFC000"/>
                </a:solidFill>
              </a:rPr>
              <a:t> </a:t>
            </a:r>
            <a:r>
              <a:rPr lang="it-IT" sz="9600" dirty="0" err="1" smtClean="0">
                <a:solidFill>
                  <a:srgbClr val="FFC000"/>
                </a:solidFill>
              </a:rPr>
              <a:t>substances</a:t>
            </a:r>
            <a:r>
              <a:rPr lang="it-IT" sz="9600" dirty="0" smtClean="0">
                <a:solidFill>
                  <a:srgbClr val="FFC000"/>
                </a:solidFill>
              </a:rPr>
              <a:t> and </a:t>
            </a:r>
            <a:r>
              <a:rPr lang="it-IT" sz="9600" dirty="0" err="1" smtClean="0">
                <a:solidFill>
                  <a:srgbClr val="FFC000"/>
                </a:solidFill>
              </a:rPr>
              <a:t>waste</a:t>
            </a:r>
            <a:r>
              <a:rPr lang="it-IT" sz="9600" dirty="0" smtClean="0">
                <a:solidFill>
                  <a:srgbClr val="FFC000"/>
                </a:solidFill>
              </a:rPr>
              <a:t> </a:t>
            </a:r>
            <a:r>
              <a:rPr lang="it-IT" sz="9600" dirty="0" err="1" smtClean="0">
                <a:solidFill>
                  <a:srgbClr val="FFC000"/>
                </a:solidFill>
              </a:rPr>
              <a:t>of</a:t>
            </a:r>
            <a:r>
              <a:rPr lang="it-IT" sz="9600" dirty="0" smtClean="0">
                <a:solidFill>
                  <a:srgbClr val="FFC000"/>
                </a:solidFill>
              </a:rPr>
              <a:t> </a:t>
            </a:r>
            <a:r>
              <a:rPr lang="it-IT" sz="9600" dirty="0" err="1" smtClean="0">
                <a:solidFill>
                  <a:srgbClr val="FFC000"/>
                </a:solidFill>
              </a:rPr>
              <a:t>energy</a:t>
            </a:r>
            <a:r>
              <a:rPr lang="it-IT" sz="9600" dirty="0" smtClean="0">
                <a:solidFill>
                  <a:srgbClr val="FFC000"/>
                </a:solidFill>
              </a:rPr>
              <a:t> and water.</a:t>
            </a:r>
          </a:p>
          <a:p>
            <a:r>
              <a:rPr lang="it-IT" sz="9600" dirty="0" smtClean="0">
                <a:solidFill>
                  <a:srgbClr val="FFC000"/>
                </a:solidFill>
              </a:rPr>
              <a:t>The </a:t>
            </a:r>
            <a:r>
              <a:rPr lang="it-IT" sz="9600" dirty="0" err="1" smtClean="0">
                <a:solidFill>
                  <a:srgbClr val="FFC000"/>
                </a:solidFill>
              </a:rPr>
              <a:t>only</a:t>
            </a:r>
            <a:r>
              <a:rPr lang="it-IT" sz="9600" dirty="0" smtClean="0">
                <a:solidFill>
                  <a:srgbClr val="FFC000"/>
                </a:solidFill>
              </a:rPr>
              <a:t> way </a:t>
            </a:r>
            <a:r>
              <a:rPr lang="it-IT" sz="9600" dirty="0" err="1" smtClean="0">
                <a:solidFill>
                  <a:srgbClr val="FFC000"/>
                </a:solidFill>
              </a:rPr>
              <a:t>to</a:t>
            </a:r>
            <a:r>
              <a:rPr lang="it-IT" sz="9600" dirty="0" smtClean="0">
                <a:solidFill>
                  <a:srgbClr val="FFC000"/>
                </a:solidFill>
              </a:rPr>
              <a:t> </a:t>
            </a:r>
            <a:r>
              <a:rPr lang="it-IT" sz="9600" dirty="0" err="1" smtClean="0">
                <a:solidFill>
                  <a:srgbClr val="FFC000"/>
                </a:solidFill>
              </a:rPr>
              <a:t>save</a:t>
            </a:r>
            <a:r>
              <a:rPr lang="it-IT" sz="9600" dirty="0" smtClean="0">
                <a:solidFill>
                  <a:srgbClr val="FFC000"/>
                </a:solidFill>
              </a:rPr>
              <a:t> </a:t>
            </a:r>
            <a:r>
              <a:rPr lang="it-IT" sz="9600" dirty="0" err="1" smtClean="0">
                <a:solidFill>
                  <a:srgbClr val="FFC000"/>
                </a:solidFill>
              </a:rPr>
              <a:t>it</a:t>
            </a:r>
            <a:r>
              <a:rPr lang="it-IT" sz="9600" dirty="0" smtClean="0">
                <a:solidFill>
                  <a:srgbClr val="FFC000"/>
                </a:solidFill>
              </a:rPr>
              <a:t> </a:t>
            </a:r>
            <a:r>
              <a:rPr lang="it-IT" sz="9600" dirty="0" err="1" smtClean="0">
                <a:solidFill>
                  <a:srgbClr val="FFC000"/>
                </a:solidFill>
              </a:rPr>
              <a:t>is</a:t>
            </a:r>
            <a:r>
              <a:rPr lang="it-IT" sz="9600" dirty="0" smtClean="0">
                <a:solidFill>
                  <a:srgbClr val="FFC000"/>
                </a:solidFill>
              </a:rPr>
              <a:t> </a:t>
            </a:r>
            <a:r>
              <a:rPr lang="it-IT" sz="9600" dirty="0" err="1" smtClean="0">
                <a:solidFill>
                  <a:srgbClr val="FFC000"/>
                </a:solidFill>
              </a:rPr>
              <a:t>to</a:t>
            </a:r>
            <a:r>
              <a:rPr lang="it-IT" sz="9600" dirty="0" smtClean="0">
                <a:solidFill>
                  <a:srgbClr val="FFC000"/>
                </a:solidFill>
              </a:rPr>
              <a:t> </a:t>
            </a:r>
            <a:r>
              <a:rPr lang="it-IT" sz="9600" dirty="0" err="1" smtClean="0">
                <a:solidFill>
                  <a:srgbClr val="FFC000"/>
                </a:solidFill>
              </a:rPr>
              <a:t>adopt</a:t>
            </a:r>
            <a:r>
              <a:rPr lang="it-IT" sz="9600" dirty="0" smtClean="0">
                <a:solidFill>
                  <a:srgbClr val="FFC000"/>
                </a:solidFill>
              </a:rPr>
              <a:t> </a:t>
            </a:r>
            <a:r>
              <a:rPr lang="it-IT" sz="9600" dirty="0" err="1" smtClean="0">
                <a:solidFill>
                  <a:srgbClr val="FFC000"/>
                </a:solidFill>
              </a:rPr>
              <a:t>ecological</a:t>
            </a:r>
            <a:r>
              <a:rPr lang="it-IT" sz="9600" dirty="0" smtClean="0">
                <a:solidFill>
                  <a:srgbClr val="FFC000"/>
                </a:solidFill>
              </a:rPr>
              <a:t> </a:t>
            </a:r>
            <a:r>
              <a:rPr lang="it-IT" sz="9600" dirty="0" err="1" smtClean="0">
                <a:solidFill>
                  <a:srgbClr val="FFC000"/>
                </a:solidFill>
              </a:rPr>
              <a:t>proceedings</a:t>
            </a:r>
            <a:r>
              <a:rPr lang="it-IT" sz="9600" dirty="0" smtClean="0">
                <a:solidFill>
                  <a:srgbClr val="FFC000"/>
                </a:solidFill>
              </a:rPr>
              <a:t>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Risultati immagini per wa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WATER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521495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Check and fix any water leaks. A leaky faucet can waste a lot of water.</a:t>
            </a:r>
          </a:p>
          <a:p>
            <a:r>
              <a:rPr lang="en-US" dirty="0"/>
              <a:t>Install water-saving devices on your faucets and toilets. A low-flow showerhead could be a good start.</a:t>
            </a:r>
          </a:p>
          <a:p>
            <a:r>
              <a:rPr lang="en-US" dirty="0"/>
              <a:t>Don't wash dishes with the water running continuously. Use a method that requires less water to get the dishes clean.</a:t>
            </a:r>
          </a:p>
          <a:p>
            <a:r>
              <a:rPr lang="en-US" dirty="0"/>
              <a:t>Turn off washing machine's water supply to prevent leaks. It doesn't need to be on all the time.</a:t>
            </a:r>
          </a:p>
          <a:p>
            <a:r>
              <a:rPr lang="en-US" dirty="0"/>
              <a:t>Replace old toilets with new ones that use a lot less water.</a:t>
            </a:r>
          </a:p>
          <a:p>
            <a:r>
              <a:rPr lang="en-US" dirty="0"/>
              <a:t>Wash and dry only full loads of laundry and dishes. Doing a half-load wastes water.</a:t>
            </a:r>
          </a:p>
          <a:p>
            <a:r>
              <a:rPr lang="en-US" dirty="0"/>
              <a:t>Don't use too much water to water your lawn.</a:t>
            </a:r>
          </a:p>
          <a:p>
            <a:r>
              <a:rPr lang="en-US" dirty="0"/>
              <a:t>Don't leave the faucet running while you brush your teeth.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chemica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85424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CHEMICALS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Learn about alternatives household cleaning items that do not use hazardous chemicals. For example, using a solution of 1/2 white vinegar and 1/2 water works as well as most commercial cleaners for basic cleaning jobs. Baking soda and salt are cheap, nontoxic cleansers, but should be used in moderation.</a:t>
            </a:r>
          </a:p>
          <a:p>
            <a:r>
              <a:rPr lang="en-US" dirty="0">
                <a:solidFill>
                  <a:srgbClr val="FFC000"/>
                </a:solidFill>
              </a:rPr>
              <a:t>When no good alternatives to a toxic item exist, determine the least amount required for an effective, sanitary result and use a minimal amount each time you clean. Paying close attention to the requisite amount will help you reduce and also save money.</a:t>
            </a:r>
          </a:p>
          <a:p>
            <a:r>
              <a:rPr lang="en-US" dirty="0">
                <a:solidFill>
                  <a:srgbClr val="FFC000"/>
                </a:solidFill>
              </a:rPr>
              <a:t>Instead of using chemical-laden shampoos and soaps, try </a:t>
            </a:r>
            <a:r>
              <a:rPr lang="en-US" dirty="0" smtClean="0">
                <a:solidFill>
                  <a:srgbClr val="FFC000"/>
                </a:solidFill>
              </a:rPr>
              <a:t>making </a:t>
            </a:r>
            <a:r>
              <a:rPr lang="en-US" dirty="0">
                <a:solidFill>
                  <a:srgbClr val="FFC000"/>
                </a:solidFill>
              </a:rPr>
              <a:t>your </a:t>
            </a:r>
            <a:r>
              <a:rPr lang="en-US" dirty="0" smtClean="0">
                <a:solidFill>
                  <a:srgbClr val="FFC000"/>
                </a:solidFill>
              </a:rPr>
              <a:t>own.</a:t>
            </a:r>
            <a:endParaRPr lang="en-US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Instead of using pesticides and herbicides, find natural ways to get rid of weeds and pests.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volta\Documents\Nuova cartella\rifiut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Risultati immagini per tra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930574" y="-11430104"/>
            <a:ext cx="18735675" cy="10572751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WASTE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Buy products that you can reuse. Get glass containers instead of flimsy plastic ones, for example.</a:t>
            </a:r>
          </a:p>
          <a:p>
            <a:r>
              <a:rPr lang="en-US" dirty="0">
                <a:solidFill>
                  <a:srgbClr val="FF0000"/>
                </a:solidFill>
              </a:rPr>
              <a:t>Don't use plastic bags - use cloth.</a:t>
            </a:r>
          </a:p>
          <a:p>
            <a:r>
              <a:rPr lang="en-US" dirty="0">
                <a:solidFill>
                  <a:srgbClr val="FF0000"/>
                </a:solidFill>
              </a:rPr>
              <a:t>Maintain and repair durable products instead of buying new ones.</a:t>
            </a:r>
          </a:p>
          <a:p>
            <a:r>
              <a:rPr lang="en-US" dirty="0">
                <a:solidFill>
                  <a:srgbClr val="FF0000"/>
                </a:solidFill>
              </a:rPr>
              <a:t>Avoid products with several layers of packaging when only one is sufficient. About 33% of what we throw away is packaging.</a:t>
            </a:r>
          </a:p>
          <a:p>
            <a:r>
              <a:rPr lang="en-US" dirty="0">
                <a:solidFill>
                  <a:srgbClr val="FF0000"/>
                </a:solidFill>
              </a:rPr>
              <a:t>Use reusable plates and utensils instead of disposable ones. Use reusable containers to store food instead of aluminum foil and cling wrap.</a:t>
            </a:r>
          </a:p>
          <a:p>
            <a:r>
              <a:rPr lang="en-US" dirty="0">
                <a:solidFill>
                  <a:srgbClr val="FF0000"/>
                </a:solidFill>
              </a:rPr>
              <a:t>Buy rechargeable batteries for devices used frequently.</a:t>
            </a:r>
          </a:p>
          <a:p>
            <a:r>
              <a:rPr lang="en-US" dirty="0">
                <a:solidFill>
                  <a:srgbClr val="FF0000"/>
                </a:solidFill>
              </a:rPr>
              <a:t>Copy and print on both sides of paper.</a:t>
            </a:r>
          </a:p>
          <a:p>
            <a:r>
              <a:rPr lang="en-US" dirty="0">
                <a:solidFill>
                  <a:srgbClr val="FF0000"/>
                </a:solidFill>
              </a:rPr>
              <a:t>Reuse items like envelopes, folders and paper clips.</a:t>
            </a:r>
          </a:p>
          <a:p>
            <a:r>
              <a:rPr lang="en-US" dirty="0">
                <a:solidFill>
                  <a:srgbClr val="FF0000"/>
                </a:solidFill>
              </a:rPr>
              <a:t>Use e-mail or texting as a substitute for paper correspondence.</a:t>
            </a:r>
          </a:p>
          <a:p>
            <a:r>
              <a:rPr lang="en-US" dirty="0">
                <a:solidFill>
                  <a:srgbClr val="FF0000"/>
                </a:solidFill>
              </a:rPr>
              <a:t>Use recycled paper.</a:t>
            </a:r>
          </a:p>
          <a:p>
            <a:r>
              <a:rPr lang="en-US" dirty="0">
                <a:solidFill>
                  <a:srgbClr val="FF0000"/>
                </a:solidFill>
              </a:rPr>
              <a:t>Mend clothes instead of buying new ones.</a:t>
            </a:r>
          </a:p>
          <a:p>
            <a:r>
              <a:rPr lang="en-US" dirty="0">
                <a:solidFill>
                  <a:srgbClr val="FF0000"/>
                </a:solidFill>
              </a:rPr>
              <a:t>Buy used furniture - there is a surplus of it, and it is much cheaper than new furniture.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volta\Documents\Nuova cartella\elettricità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USE LESS ELECRICITY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4348" y="1500174"/>
            <a:ext cx="7901014" cy="4714908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Use solar power for home and water heating.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Shut off electrical equipment in the evening when you leave work.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If you have central air conditioning, do not close vents in unused rooms.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Lower the thermostat on your water heater to 120.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Turn down or shut off your water heater when you will be away for extended periods.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Turn off unneeded lights even when leaving a room for a short time.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Set your refrigerator temperature at 36 to 38 and your freezer at 0 to 5 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When using an oven, minimize door opening while it is in use; it reduces oven temperature by 25 to 30 every time you open the door.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Clean the lint filter in your dryer after every load so that it uses less energy.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Wash clothes with warm or cold water instead of hot.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Turn off lights, computers and other appliances when not in use.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Use compact fluorescent light bulbs to save money and energy.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Plant trees to shade your home.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Replace old windows with energy efficient ones.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Keep your thermostat higher in summer and lower in winter when you are away.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Insulate your home as best as you can.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663</Words>
  <Application>Microsoft Office PowerPoint</Application>
  <PresentationFormat>Presentazione su schermo (4:3)</PresentationFormat>
  <Paragraphs>47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SAVE NATURE</vt:lpstr>
      <vt:lpstr>THE WATER</vt:lpstr>
      <vt:lpstr>CHEMICALS</vt:lpstr>
      <vt:lpstr>WASTE</vt:lpstr>
      <vt:lpstr>USE LESS ELECRICITY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SAVE NATURE</dc:title>
  <dc:creator>Avolta</dc:creator>
  <cp:lastModifiedBy>Avolta</cp:lastModifiedBy>
  <cp:revision>7</cp:revision>
  <dcterms:created xsi:type="dcterms:W3CDTF">2016-12-07T07:58:42Z</dcterms:created>
  <dcterms:modified xsi:type="dcterms:W3CDTF">2016-12-14T08:00:42Z</dcterms:modified>
</cp:coreProperties>
</file>