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33"/>
    <a:srgbClr val="00EE4A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0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25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69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734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5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45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5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35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99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9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3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8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9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1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7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8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E1FC4-4F32-40B4-9673-AD0E6F388BED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DAE640-46C3-4B2C-B45D-C001405DD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6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78904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This is the front of our school!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188640"/>
            <a:ext cx="4952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LIFE!!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34688"/>
            <a:ext cx="3333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86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5512" y="270954"/>
            <a:ext cx="5968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SCHOOL UNIFORM!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40769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772816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our blazer!</a:t>
            </a:r>
            <a:endParaRPr lang="en-GB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72" y="1411668"/>
            <a:ext cx="1676400" cy="15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64063" y="1260364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our skirt! Only girls wear this </a:t>
            </a:r>
            <a:endParaRPr lang="en-GB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12241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36237" y="3468777"/>
            <a:ext cx="300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is our jumper. Only girls wear this</a:t>
            </a:r>
            <a:endParaRPr lang="en-GB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24" y="335699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48264" y="386104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our tie. Mostly boys wear this but girls can too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587727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the next slide is my timetable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1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FF"/>
            </a:gs>
            <a:gs pos="100000">
              <a:srgbClr val="00EE4A"/>
            </a:gs>
            <a:gs pos="100000">
              <a:srgbClr val="00EE4A"/>
            </a:gs>
            <a:gs pos="71000">
              <a:srgbClr val="00EE4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83448"/>
              </p:ext>
            </p:extLst>
          </p:nvPr>
        </p:nvGraphicFramePr>
        <p:xfrm>
          <a:off x="0" y="323280"/>
          <a:ext cx="9144000" cy="323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484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5</a:t>
                      </a:r>
                      <a:endParaRPr lang="en-GB" dirty="0"/>
                    </a:p>
                  </a:txBody>
                  <a:tcPr/>
                </a:tc>
              </a:tr>
              <a:tr h="44842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Monday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PE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33CC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</a:tr>
              <a:tr h="44842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Tuesday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Drama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33CC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</a:tr>
              <a:tr h="448422">
                <a:tc>
                  <a:txBody>
                    <a:bodyPr/>
                    <a:lstStyle/>
                    <a:p>
                      <a:r>
                        <a:rPr lang="en-GB" b="1" smtClean="0"/>
                        <a:t>Wednesday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Geography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Computer</a:t>
                      </a:r>
                      <a:r>
                        <a:rPr lang="en-GB" baseline="0" dirty="0" smtClean="0"/>
                        <a:t> 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4842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PE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1082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Friday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Geography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30305"/>
              </p:ext>
            </p:extLst>
          </p:nvPr>
        </p:nvGraphicFramePr>
        <p:xfrm>
          <a:off x="-26775" y="3947245"/>
          <a:ext cx="9144000" cy="291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4541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</a:t>
                      </a:r>
                      <a:r>
                        <a:rPr lang="en-GB" baseline="0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Lesson 5</a:t>
                      </a:r>
                      <a:endParaRPr lang="en-GB" dirty="0"/>
                    </a:p>
                  </a:txBody>
                  <a:tcPr/>
                </a:tc>
              </a:tr>
              <a:tr h="45413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Monday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PE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5413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Tuesday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Geography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33CC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</a:tr>
              <a:tr h="45413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Wednesday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PE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33CC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</a:tr>
              <a:tr h="45413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Thursday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33CC"/>
                          </a:solidFill>
                        </a:rPr>
                        <a:t>French</a:t>
                      </a:r>
                      <a:endParaRPr lang="en-GB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Music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History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</a:t>
                      </a:r>
                      <a:endParaRPr lang="en-GB" dirty="0"/>
                    </a:p>
                  </a:txBody>
                  <a:tcPr/>
                </a:tc>
              </a:tr>
              <a:tr h="45413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Friday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Computer</a:t>
                      </a:r>
                      <a:r>
                        <a:rPr lang="en-GB" baseline="0" dirty="0" smtClean="0"/>
                        <a:t> Science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FF00"/>
                          </a:solidFill>
                        </a:rPr>
                        <a:t>English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P4C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Technology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9933"/>
                          </a:solidFill>
                        </a:rPr>
                        <a:t>Maths</a:t>
                      </a:r>
                      <a:endParaRPr lang="en-GB" dirty="0">
                        <a:solidFill>
                          <a:srgbClr val="FF99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7944" y="-248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 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3573016"/>
            <a:ext cx="111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0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33CC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974" y="260648"/>
            <a:ext cx="6554867" cy="1524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Our school day!!!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58" y="548680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8am-REGISTRATION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8:30-Lesson 1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9:30-Lesson 2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10:25-10:40-Break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10:45-Lesson 3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11:45-Lesson 4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12:45-1:25-Lunchtime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1:30-2:30-Lesson 5</a:t>
            </a:r>
          </a:p>
        </p:txBody>
      </p:sp>
      <p:sp>
        <p:nvSpPr>
          <p:cNvPr id="4" name="AutoShape 2" descr="Image result for bishop luffa 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1" t="37799" r="69424" b="18921"/>
          <a:stretch/>
        </p:blipFill>
        <p:spPr>
          <a:xfrm>
            <a:off x="4644008" y="1608917"/>
            <a:ext cx="2417417" cy="27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FOR WATCHING!!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57971"/>
            <a:ext cx="2095500" cy="21812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8679" y="533400"/>
            <a:ext cx="54643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THE END!!</a:t>
            </a:r>
            <a:endParaRPr lang="en-US" sz="6600" b="1" cap="none" spc="0" dirty="0">
              <a:ln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57970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1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</TotalTime>
  <Words>168</Words>
  <Application>Microsoft Office PowerPoint</Application>
  <PresentationFormat>On-screen Show (4:3)</PresentationFormat>
  <Paragraphs>91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Britannic Bold</vt:lpstr>
      <vt:lpstr>Century Gothic</vt:lpstr>
      <vt:lpstr>Comic Sans MS</vt:lpstr>
      <vt:lpstr>Wingdings 3</vt:lpstr>
      <vt:lpstr>Slice</vt:lpstr>
      <vt:lpstr>PowerPoint Presentation</vt:lpstr>
      <vt:lpstr>PowerPoint Presentation</vt:lpstr>
      <vt:lpstr>PowerPoint Presentation</vt:lpstr>
      <vt:lpstr>Our school day!!!</vt:lpstr>
      <vt:lpstr>Thanks FOR WATCHING!!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14BuStoddM</dc:creator>
  <cp:lastModifiedBy>ToddS</cp:lastModifiedBy>
  <cp:revision>13</cp:revision>
  <dcterms:created xsi:type="dcterms:W3CDTF">2015-11-16T13:00:15Z</dcterms:created>
  <dcterms:modified xsi:type="dcterms:W3CDTF">2016-02-25T13:08:02Z</dcterms:modified>
</cp:coreProperties>
</file>