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1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7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71DC4-D009-4EF2-AF36-1477274BFEB4}" type="datetimeFigureOut">
              <a:rPr lang="it-IT" smtClean="0"/>
              <a:pPr/>
              <a:t>13/12/2015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69AA0-E94E-4AE9-B9CC-E5ACD535FFA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5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69AA0-E94E-4AE9-B9CC-E5ACD535FFAE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med" advClick="0" advTm="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BF71D-C24F-40BC-A446-8A9A034E0387}" type="datetimeFigureOut">
              <a:rPr lang="it-IT" smtClean="0"/>
              <a:pPr/>
              <a:t>13/12/2015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F02F5-A46A-4F6C-AFE8-C7BB1B593D9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0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7200" b="1" i="1" dirty="0" smtClean="0">
                <a:solidFill>
                  <a:srgbClr val="FF0000"/>
                </a:solidFill>
              </a:rPr>
              <a:t>LAMEZIA TERME</a:t>
            </a:r>
            <a:endParaRPr lang="it-IT" sz="7200" b="1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5400" b="1" i="1" dirty="0" smtClean="0">
                <a:solidFill>
                  <a:srgbClr val="FFC000"/>
                </a:solidFill>
              </a:rPr>
              <a:t>Beautiful city</a:t>
            </a:r>
          </a:p>
          <a:p>
            <a:endParaRPr lang="it-IT" sz="54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C000"/>
                </a:solidFill>
              </a:rPr>
              <a:t>History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C000"/>
                </a:solidFill>
              </a:rPr>
              <a:t>of</a:t>
            </a:r>
            <a:r>
              <a:rPr lang="it-IT" dirty="0" smtClean="0">
                <a:solidFill>
                  <a:srgbClr val="FFC000"/>
                </a:solidFill>
              </a:rPr>
              <a:t> Lamezia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Lamezia</a:t>
            </a:r>
            <a:r>
              <a:rPr lang="en-GB" dirty="0" smtClean="0"/>
              <a:t> was born in  1968 from the union of three towns, </a:t>
            </a:r>
            <a:r>
              <a:rPr lang="en-GB" dirty="0" err="1" smtClean="0"/>
              <a:t>Nicastro</a:t>
            </a:r>
            <a:r>
              <a:rPr lang="en-GB" dirty="0" smtClean="0"/>
              <a:t>, </a:t>
            </a:r>
            <a:r>
              <a:rPr lang="en-GB" dirty="0" err="1" smtClean="0"/>
              <a:t>Sambiase</a:t>
            </a:r>
            <a:r>
              <a:rPr lang="en-GB" dirty="0" smtClean="0"/>
              <a:t> and </a:t>
            </a:r>
            <a:r>
              <a:rPr lang="en-GB" dirty="0" err="1" smtClean="0"/>
              <a:t>Sant’Eufemia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</a:t>
            </a:r>
            <a:r>
              <a:rPr lang="en-GB" dirty="0" err="1" smtClean="0"/>
              <a:t>Lamezia</a:t>
            </a:r>
            <a:r>
              <a:rPr lang="en-GB" dirty="0" smtClean="0"/>
              <a:t> there is a big Norman castle.</a:t>
            </a:r>
          </a:p>
          <a:p>
            <a:endParaRPr lang="en-GB" dirty="0" smtClean="0"/>
          </a:p>
        </p:txBody>
      </p:sp>
      <p:pic>
        <p:nvPicPr>
          <p:cNvPr id="6" name="Immagine 5" descr="lamezia_nicastr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143376"/>
            <a:ext cx="5112568" cy="1962558"/>
          </a:xfrm>
          <a:prstGeom prst="rect">
            <a:avLst/>
          </a:prstGeom>
        </p:spPr>
      </p:pic>
      <p:pic>
        <p:nvPicPr>
          <p:cNvPr id="5" name="Immagine 4" descr="IMG-20151129-WA00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3789040"/>
            <a:ext cx="2466975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1299"/>
      </p:ext>
    </p:extLst>
  </p:cSld>
  <p:clrMapOvr>
    <a:masterClrMapping/>
  </p:clrMapOvr>
  <p:transition spd="med" advClick="0" advTm="10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C000"/>
                </a:solidFill>
              </a:rPr>
              <a:t>Now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C000"/>
                </a:solidFill>
              </a:rPr>
              <a:t>let</a:t>
            </a:r>
            <a:r>
              <a:rPr lang="it-IT" dirty="0" smtClean="0">
                <a:solidFill>
                  <a:srgbClr val="FFC000"/>
                </a:solidFill>
              </a:rPr>
              <a:t>’s talk </a:t>
            </a:r>
            <a:r>
              <a:rPr lang="it-IT" dirty="0" err="1" smtClean="0">
                <a:solidFill>
                  <a:srgbClr val="FFC000"/>
                </a:solidFill>
              </a:rPr>
              <a:t>about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C000"/>
                </a:solidFill>
              </a:rPr>
              <a:t>us…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We</a:t>
            </a:r>
            <a:r>
              <a:rPr lang="it-IT" dirty="0" smtClean="0"/>
              <a:t> live in </a:t>
            </a:r>
            <a:r>
              <a:rPr lang="it-IT" dirty="0" err="1" smtClean="0"/>
              <a:t>Nicastro</a:t>
            </a:r>
            <a:r>
              <a:rPr lang="it-IT" dirty="0" smtClean="0"/>
              <a:t>, the </a:t>
            </a:r>
            <a:r>
              <a:rPr lang="it-IT" dirty="0" err="1" smtClean="0"/>
              <a:t>largest</a:t>
            </a:r>
            <a:r>
              <a:rPr lang="it-IT" dirty="0" smtClean="0"/>
              <a:t>  </a:t>
            </a:r>
            <a:r>
              <a:rPr lang="it-IT" dirty="0" err="1" smtClean="0"/>
              <a:t>municipality</a:t>
            </a:r>
            <a:r>
              <a:rPr lang="it-IT" dirty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Lamezia.</a:t>
            </a:r>
          </a:p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usually</a:t>
            </a:r>
            <a:r>
              <a:rPr lang="it-IT" dirty="0" smtClean="0"/>
              <a:t> </a:t>
            </a:r>
            <a:r>
              <a:rPr lang="it-IT" dirty="0" err="1" smtClean="0"/>
              <a:t>walk</a:t>
            </a:r>
            <a:r>
              <a:rPr lang="it-IT" dirty="0" smtClean="0"/>
              <a:t> </a:t>
            </a:r>
            <a:r>
              <a:rPr lang="it-IT" dirty="0" err="1" smtClean="0"/>
              <a:t>across</a:t>
            </a:r>
            <a:r>
              <a:rPr lang="it-IT" dirty="0" smtClean="0"/>
              <a:t> Corso G. Nicotera  with </a:t>
            </a:r>
            <a:r>
              <a:rPr lang="it-IT" dirty="0" err="1" smtClean="0"/>
              <a:t>our</a:t>
            </a:r>
            <a:r>
              <a:rPr lang="it-IT" dirty="0" smtClean="0"/>
              <a:t> friends.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luci-natale.lamezia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717032"/>
            <a:ext cx="3672408" cy="2148216"/>
          </a:xfrm>
          <a:prstGeom prst="rect">
            <a:avLst/>
          </a:prstGeom>
        </p:spPr>
      </p:pic>
      <p:pic>
        <p:nvPicPr>
          <p:cNvPr id="5" name="Immagine 4" descr="tic-lamezia-madonnina.jpg"/>
          <p:cNvPicPr>
            <a:picLocks noChangeAspect="1"/>
          </p:cNvPicPr>
          <p:nvPr/>
        </p:nvPicPr>
        <p:blipFill>
          <a:blip r:embed="rId3" cstate="print"/>
          <a:srcRect t="11500"/>
          <a:stretch>
            <a:fillRect/>
          </a:stretch>
        </p:blipFill>
        <p:spPr>
          <a:xfrm>
            <a:off x="4572000" y="3429000"/>
            <a:ext cx="3661222" cy="2432544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The </a:t>
            </a:r>
            <a:r>
              <a:rPr lang="it-IT" dirty="0" err="1" smtClean="0">
                <a:solidFill>
                  <a:srgbClr val="FFC000"/>
                </a:solidFill>
              </a:rPr>
              <a:t>shops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Lamezia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large shopping center, </a:t>
            </a:r>
            <a:r>
              <a:rPr lang="it-IT" dirty="0" err="1" smtClean="0"/>
              <a:t>called</a:t>
            </a:r>
            <a:r>
              <a:rPr lang="it-IT" dirty="0" smtClean="0"/>
              <a:t> “Due Mari” ,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famous</a:t>
            </a:r>
            <a:r>
              <a:rPr lang="it-IT" dirty="0" smtClean="0"/>
              <a:t> </a:t>
            </a:r>
            <a:r>
              <a:rPr lang="it-IT" dirty="0" err="1" smtClean="0"/>
              <a:t>throughout</a:t>
            </a:r>
            <a:r>
              <a:rPr lang="it-IT" dirty="0" smtClean="0"/>
              <a:t> </a:t>
            </a:r>
            <a:r>
              <a:rPr lang="it-IT" dirty="0" err="1" smtClean="0"/>
              <a:t>our</a:t>
            </a:r>
            <a:r>
              <a:rPr lang="it-IT" dirty="0" smtClean="0"/>
              <a:t> area.</a:t>
            </a:r>
          </a:p>
          <a:p>
            <a:r>
              <a:rPr lang="it-IT" dirty="0" smtClean="0"/>
              <a:t>On 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street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/>
              <a:t> </a:t>
            </a:r>
            <a:r>
              <a:rPr lang="it-IT" dirty="0" smtClean="0"/>
              <a:t>beautiful </a:t>
            </a:r>
            <a:r>
              <a:rPr lang="it-IT" dirty="0" err="1" smtClean="0"/>
              <a:t>shops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6" name="Immagine 5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293096"/>
            <a:ext cx="4281417" cy="1991054"/>
          </a:xfrm>
          <a:prstGeom prst="rect">
            <a:avLst/>
          </a:prstGeom>
        </p:spPr>
      </p:pic>
      <p:pic>
        <p:nvPicPr>
          <p:cNvPr id="7" name="Immagine 6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8658" y="4259166"/>
            <a:ext cx="3384376" cy="2058913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C000"/>
                </a:solidFill>
              </a:rPr>
              <a:t>Our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  <a:r>
              <a:rPr lang="it-IT" dirty="0" err="1" smtClean="0">
                <a:solidFill>
                  <a:srgbClr val="FFC000"/>
                </a:solidFill>
              </a:rPr>
              <a:t>school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attend</a:t>
            </a:r>
            <a:r>
              <a:rPr lang="it-IT" dirty="0" smtClean="0"/>
              <a:t> IC Ardito-Don Bosco.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very</a:t>
            </a:r>
            <a:r>
              <a:rPr lang="it-IT" dirty="0" smtClean="0"/>
              <a:t> big</a:t>
            </a:r>
            <a:r>
              <a:rPr lang="it-IT" dirty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with </a:t>
            </a:r>
            <a:r>
              <a:rPr lang="it-IT" dirty="0" err="1" smtClean="0"/>
              <a:t>students</a:t>
            </a:r>
            <a:r>
              <a:rPr lang="it-IT" dirty="0" smtClean="0"/>
              <a:t> from 3 to 13.</a:t>
            </a:r>
            <a:endParaRPr lang="it-IT" dirty="0"/>
          </a:p>
          <a:p>
            <a:r>
              <a:rPr lang="it-IT" dirty="0" smtClean="0"/>
              <a:t>In the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 a </a:t>
            </a:r>
            <a:r>
              <a:rPr lang="it-IT" dirty="0" err="1" smtClean="0"/>
              <a:t>lot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laboratories</a:t>
            </a:r>
            <a:r>
              <a:rPr lang="it-IT" dirty="0" smtClean="0"/>
              <a:t>, a big </a:t>
            </a:r>
            <a:r>
              <a:rPr lang="it-IT" dirty="0" err="1" smtClean="0"/>
              <a:t>theatre</a:t>
            </a:r>
            <a:r>
              <a:rPr lang="it-IT" dirty="0"/>
              <a:t> </a:t>
            </a:r>
            <a:r>
              <a:rPr lang="it-IT" dirty="0" smtClean="0"/>
              <a:t>and a big </a:t>
            </a:r>
            <a:r>
              <a:rPr lang="it-IT" dirty="0" err="1" smtClean="0"/>
              <a:t>gym</a:t>
            </a:r>
            <a:r>
              <a:rPr lang="it-IT" dirty="0" smtClean="0"/>
              <a:t>.</a:t>
            </a:r>
          </a:p>
          <a:p>
            <a:r>
              <a:rPr lang="it-IT" dirty="0" smtClean="0"/>
              <a:t>At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great</a:t>
            </a:r>
            <a:r>
              <a:rPr lang="it-IT" dirty="0" smtClean="0"/>
              <a:t> </a:t>
            </a:r>
            <a:r>
              <a:rPr lang="it-IT" dirty="0" err="1" smtClean="0"/>
              <a:t>fun</a:t>
            </a:r>
            <a:r>
              <a:rPr lang="it-IT" dirty="0" smtClean="0"/>
              <a:t> and </a:t>
            </a:r>
            <a:r>
              <a:rPr lang="it-IT" dirty="0" err="1" smtClean="0"/>
              <a:t>we</a:t>
            </a:r>
            <a:r>
              <a:rPr lang="it-IT" dirty="0" smtClean="0"/>
              <a:t> love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teachers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Immagine 3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293096"/>
            <a:ext cx="2952328" cy="1911485"/>
          </a:xfrm>
          <a:prstGeom prst="rect">
            <a:avLst/>
          </a:prstGeom>
        </p:spPr>
      </p:pic>
    </p:spTree>
  </p:cSld>
  <p:clrMapOvr>
    <a:masterClrMapping/>
  </p:clrMapOvr>
  <p:transition spd="med" advClick="0" advTm="12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C000"/>
                </a:solidFill>
              </a:rPr>
              <a:t>Travel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Sant’ Eufemia </a:t>
            </a:r>
            <a:r>
              <a:rPr lang="it-IT" dirty="0" err="1" smtClean="0"/>
              <a:t>there</a:t>
            </a:r>
            <a:r>
              <a:rPr lang="it-IT" dirty="0" smtClean="0"/>
              <a:t> are a </a:t>
            </a:r>
            <a:r>
              <a:rPr lang="it-IT" dirty="0" err="1" smtClean="0"/>
              <a:t>railway</a:t>
            </a:r>
            <a:r>
              <a:rPr lang="it-IT" dirty="0" smtClean="0"/>
              <a:t> station and a big </a:t>
            </a:r>
            <a:r>
              <a:rPr lang="it-IT" dirty="0" err="1" smtClean="0"/>
              <a:t>international</a:t>
            </a:r>
            <a:r>
              <a:rPr lang="it-IT" dirty="0" smtClean="0"/>
              <a:t> </a:t>
            </a:r>
            <a:r>
              <a:rPr lang="it-IT" dirty="0" err="1" smtClean="0"/>
              <a:t>airport</a:t>
            </a:r>
            <a:r>
              <a:rPr lang="it-IT" dirty="0" smtClean="0"/>
              <a:t>. 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airport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and </a:t>
            </a:r>
            <a:r>
              <a:rPr lang="it-IT" dirty="0" err="1" smtClean="0"/>
              <a:t>central</a:t>
            </a:r>
            <a:r>
              <a:rPr lang="it-IT" dirty="0" smtClean="0"/>
              <a:t> to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region</a:t>
            </a:r>
            <a:r>
              <a:rPr lang="it-IT" dirty="0" smtClean="0"/>
              <a:t>.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r>
              <a:rPr lang="it-IT" dirty="0" smtClean="0"/>
              <a:t> </a:t>
            </a:r>
            <a:r>
              <a:rPr lang="it-IT" dirty="0" err="1" smtClean="0"/>
              <a:t>us</a:t>
            </a:r>
            <a:r>
              <a:rPr lang="it-IT" dirty="0" smtClean="0"/>
              <a:t> to the </a:t>
            </a:r>
            <a:r>
              <a:rPr lang="it-IT" dirty="0" err="1" smtClean="0"/>
              <a:t>rest</a:t>
            </a:r>
            <a:r>
              <a:rPr lang="it-IT" dirty="0" smtClean="0"/>
              <a:t> of Europe.</a:t>
            </a:r>
          </a:p>
        </p:txBody>
      </p:sp>
      <p:pic>
        <p:nvPicPr>
          <p:cNvPr id="6" name="Immagine 5" descr="aeroporto-lamezia-ter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293096"/>
            <a:ext cx="2327920" cy="1862336"/>
          </a:xfrm>
          <a:prstGeom prst="rect">
            <a:avLst/>
          </a:prstGeom>
        </p:spPr>
      </p:pic>
      <p:pic>
        <p:nvPicPr>
          <p:cNvPr id="7" name="Immagine 6" descr="AeroportoLamez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4725144"/>
            <a:ext cx="2016224" cy="1339746"/>
          </a:xfrm>
          <a:prstGeom prst="rect">
            <a:avLst/>
          </a:prstGeom>
        </p:spPr>
      </p:pic>
      <p:pic>
        <p:nvPicPr>
          <p:cNvPr id="8" name="Immagine 7" descr="Lamezia_terme-central_railway_st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365104"/>
            <a:ext cx="2267744" cy="1700808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The </a:t>
            </a:r>
            <a:r>
              <a:rPr lang="it-IT" dirty="0" err="1" smtClean="0">
                <a:solidFill>
                  <a:srgbClr val="FFC000"/>
                </a:solidFill>
              </a:rPr>
              <a:t>agricultural</a:t>
            </a:r>
            <a:r>
              <a:rPr lang="it-IT" dirty="0" smtClean="0">
                <a:solidFill>
                  <a:srgbClr val="FFC000"/>
                </a:solidFill>
              </a:rPr>
              <a:t> production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Lamezia 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is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also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a big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agricultural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centre,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above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all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of wine and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oil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production.</a:t>
            </a:r>
          </a:p>
          <a:p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There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are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several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 companies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producing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wines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famous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all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over Italy.</a:t>
            </a:r>
          </a:p>
          <a:p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Lento and Statti are                                                  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our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main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1">
                    <a:lumMod val="95000"/>
                  </a:schemeClr>
                </a:solidFill>
              </a:rPr>
              <a:t>producers</a:t>
            </a:r>
            <a:r>
              <a:rPr lang="it-IT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it-IT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Immagine 3" descr="20070516000000-img1976-864x400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861048"/>
            <a:ext cx="4043968" cy="2088232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9600" b="1" i="1" dirty="0" err="1" smtClean="0">
                <a:solidFill>
                  <a:srgbClr val="FFC000"/>
                </a:solidFill>
              </a:rPr>
              <a:t>See</a:t>
            </a:r>
            <a:r>
              <a:rPr lang="it-IT" sz="9600" b="1" i="1" dirty="0" smtClean="0">
                <a:solidFill>
                  <a:srgbClr val="FFC000"/>
                </a:solidFill>
              </a:rPr>
              <a:t> </a:t>
            </a:r>
            <a:r>
              <a:rPr lang="it-IT" sz="9600" b="1" i="1" dirty="0" err="1" smtClean="0">
                <a:solidFill>
                  <a:srgbClr val="FFC000"/>
                </a:solidFill>
              </a:rPr>
              <a:t>you</a:t>
            </a:r>
            <a:r>
              <a:rPr lang="it-IT" sz="9600" b="1" i="1" dirty="0" smtClean="0">
                <a:solidFill>
                  <a:srgbClr val="FFC000"/>
                </a:solidFill>
              </a:rPr>
              <a:t> </a:t>
            </a:r>
            <a:r>
              <a:rPr lang="it-IT" sz="9600" b="1" i="1" dirty="0" err="1" smtClean="0">
                <a:solidFill>
                  <a:srgbClr val="FFC000"/>
                </a:solidFill>
              </a:rPr>
              <a:t>soon</a:t>
            </a:r>
            <a:endParaRPr lang="it-IT" sz="9600" b="1" i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it-IT" sz="6600" b="1" i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it-IT" sz="5400" b="1" i="1" dirty="0" smtClean="0">
                <a:solidFill>
                  <a:srgbClr val="FFC000"/>
                </a:solidFill>
              </a:rPr>
              <a:t>By </a:t>
            </a:r>
            <a:r>
              <a:rPr lang="it-IT" sz="5400" b="1" i="1" dirty="0">
                <a:solidFill>
                  <a:srgbClr val="FFC000"/>
                </a:solidFill>
              </a:rPr>
              <a:t> </a:t>
            </a:r>
            <a:r>
              <a:rPr lang="it-IT" sz="5400" b="1" i="1" dirty="0" smtClean="0">
                <a:solidFill>
                  <a:srgbClr val="FFC000"/>
                </a:solidFill>
              </a:rPr>
              <a:t>II A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229</Words>
  <Application>Microsoft Office PowerPoint</Application>
  <PresentationFormat>Presentazione su schermo (4:3)</PresentationFormat>
  <Paragraphs>29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LAMEZIA TERME</vt:lpstr>
      <vt:lpstr>History of Lamezia</vt:lpstr>
      <vt:lpstr>Now let’s talk about us…</vt:lpstr>
      <vt:lpstr>The shops</vt:lpstr>
      <vt:lpstr>Our school</vt:lpstr>
      <vt:lpstr>Travel</vt:lpstr>
      <vt:lpstr>The agricultural production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 7</dc:creator>
  <cp:lastModifiedBy>Asus</cp:lastModifiedBy>
  <cp:revision>50</cp:revision>
  <dcterms:created xsi:type="dcterms:W3CDTF">2015-12-04T15:07:53Z</dcterms:created>
  <dcterms:modified xsi:type="dcterms:W3CDTF">2015-12-13T20:44:50Z</dcterms:modified>
</cp:coreProperties>
</file>