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02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01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54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190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51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19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044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87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09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14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140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4D447-652F-4C05-83BB-C506C1502B72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F7460-89C2-4003-B3ED-A4CF001A56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63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TURKEY </a:t>
            </a:r>
            <a:br>
              <a:rPr lang="tr-TR" dirty="0" smtClean="0"/>
            </a:b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decipher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secret</a:t>
            </a:r>
            <a:r>
              <a:rPr lang="tr-TR" dirty="0" smtClean="0"/>
              <a:t> </a:t>
            </a:r>
            <a:r>
              <a:rPr lang="tr-TR" dirty="0" err="1" smtClean="0"/>
              <a:t>message</a:t>
            </a:r>
            <a:r>
              <a:rPr lang="tr-TR" dirty="0" smtClean="0"/>
              <a:t>,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solve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puzzle</a:t>
            </a:r>
            <a:r>
              <a:rPr lang="tr-TR" dirty="0" smtClean="0">
                <a:sym typeface="Wingdings" panose="05000000000000000000" pitchFamily="2" charset="2"/>
              </a:rPr>
              <a:t>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tr-TR" sz="2800" dirty="0" smtClean="0">
                <a:solidFill>
                  <a:srgbClr val="FF0000"/>
                </a:solidFill>
              </a:rPr>
              <a:t>https://www.jigsawplanet.com/?rc=play&amp;pid=3caff7a1ca87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76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Secret</a:t>
            </a:r>
            <a:r>
              <a:rPr lang="tr-TR" dirty="0" smtClean="0"/>
              <a:t> Message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8434" y="1478077"/>
            <a:ext cx="7524206" cy="50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596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9</Words>
  <Application>Microsoft Office PowerPoint</Application>
  <PresentationFormat>Geniş ekran</PresentationFormat>
  <Paragraphs>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Teması</vt:lpstr>
      <vt:lpstr>  TURKEY  In order to decipher our secret message, first you must solve the puzzle </vt:lpstr>
      <vt:lpstr>                      Our Secret Message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TURKEY  In order to decipher our secret message, first you must solve the puzzle</dc:title>
  <dc:creator>Windows Kullanıcısı</dc:creator>
  <cp:lastModifiedBy>Windows Kullanıcısı</cp:lastModifiedBy>
  <cp:revision>5</cp:revision>
  <dcterms:created xsi:type="dcterms:W3CDTF">2019-04-07T18:20:53Z</dcterms:created>
  <dcterms:modified xsi:type="dcterms:W3CDTF">2019-04-07T19:30:29Z</dcterms:modified>
</cp:coreProperties>
</file>