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B72E61-AB8B-4ACD-A0B6-627205283197}" type="datetimeFigureOut">
              <a:rPr lang="el-GR" smtClean="0"/>
              <a:t>17/5/2019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9665BE-230C-4C1C-9140-4CF43D8A7D67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5ο ΓΕ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1214" y="1545621"/>
            <a:ext cx="2442786" cy="2442786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eaLnBrk="1" hangingPunct="1"/>
            <a:r>
              <a:rPr lang="en-US" sz="3600" b="1" dirty="0"/>
              <a:t>Innovating New Teaching Techniques for Our Future Schools</a:t>
            </a:r>
            <a:endParaRPr lang="el-GR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00800" cy="3352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ERASMUS+ KA2 project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Germany, Romania, Turkey, Poland, </a:t>
            </a:r>
            <a:r>
              <a:rPr lang="en-US" b="1" dirty="0" smtClean="0"/>
              <a:t>Greece</a:t>
            </a:r>
            <a:r>
              <a:rPr lang="en-US" b="1" dirty="0"/>
              <a:t>, Spain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6148" name="Picture 4" descr="ERASMUS+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857628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77" y="4201077"/>
            <a:ext cx="1915164" cy="1915164"/>
          </a:xfrm>
          <a:prstGeom prst="rect">
            <a:avLst/>
          </a:prstGeom>
        </p:spPr>
      </p:pic>
      <p:pic>
        <p:nvPicPr>
          <p:cNvPr id="7" name="6 - Εικόνα" descr="Logo  CyberScou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13" y="4282964"/>
            <a:ext cx="3222759" cy="2406871"/>
          </a:xfrm>
          <a:prstGeom prst="rect">
            <a:avLst/>
          </a:prstGeom>
        </p:spPr>
      </p:pic>
      <p:pic>
        <p:nvPicPr>
          <p:cNvPr id="8" name="7 - Εικόνα" descr="image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6064244"/>
            <a:ext cx="857256" cy="7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60349722_894882247528626_79667841092152197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128792" cy="4230909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3707904" y="476672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  <a:cs typeface="Browallia New" pitchFamily="34" charset="-34"/>
              </a:rPr>
              <a:t>DAY 1</a:t>
            </a:r>
            <a:endParaRPr lang="el-GR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1"/>
          </p:nvPr>
        </p:nvSpPr>
        <p:spPr>
          <a:xfrm>
            <a:off x="2195736" y="6021288"/>
            <a:ext cx="5976664" cy="50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Arrival at school. Meeting with families</a:t>
            </a:r>
            <a:r>
              <a:rPr lang="el-GR" sz="2400" dirty="0" smtClean="0"/>
              <a:t>!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11560" y="5373216"/>
            <a:ext cx="4283968" cy="101972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First day at school.  Welcome activities and discovering </a:t>
            </a:r>
            <a:r>
              <a:rPr lang="en-US" sz="2400" dirty="0" err="1" smtClean="0"/>
              <a:t>Solanski</a:t>
            </a:r>
            <a:r>
              <a:rPr lang="en-US" sz="2400" dirty="0" smtClean="0"/>
              <a:t> Park</a:t>
            </a:r>
            <a:r>
              <a:rPr lang="el-GR" sz="2400" dirty="0" smtClean="0"/>
              <a:t>!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771800" y="404664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  <a:cs typeface="Browallia New" pitchFamily="34" charset="-34"/>
              </a:rPr>
              <a:t>DAY 2</a:t>
            </a:r>
            <a:endParaRPr lang="el-GR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Downloads\60434217_470435410360212_66788285837140295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680520" cy="3510390"/>
          </a:xfrm>
          <a:prstGeom prst="rect">
            <a:avLst/>
          </a:prstGeom>
          <a:noFill/>
        </p:spPr>
      </p:pic>
      <p:pic>
        <p:nvPicPr>
          <p:cNvPr id="2051" name="Picture 3" descr="D:\Downloads\60818854_704107596688443_24702700940647464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384376" cy="4257473"/>
          </a:xfrm>
          <a:prstGeom prst="rect">
            <a:avLst/>
          </a:prstGeom>
          <a:noFill/>
        </p:spPr>
      </p:pic>
      <p:pic>
        <p:nvPicPr>
          <p:cNvPr id="8" name="7 - Εικόνα" descr="59669443_2369517019736430_327787682077868032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89040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59632" y="6237312"/>
            <a:ext cx="7344816" cy="429592"/>
          </a:xfrm>
        </p:spPr>
        <p:txBody>
          <a:bodyPr>
            <a:noAutofit/>
          </a:bodyPr>
          <a:lstStyle/>
          <a:p>
            <a:r>
              <a:rPr lang="en-US" sz="2400" dirty="0" smtClean="0"/>
              <a:t>Tuesday</a:t>
            </a:r>
            <a:r>
              <a:rPr lang="el-GR" sz="2400" dirty="0" smtClean="0"/>
              <a:t>:</a:t>
            </a:r>
            <a:r>
              <a:rPr lang="en-US" sz="2400" dirty="0" smtClean="0"/>
              <a:t> trip to Torun,  educational game, escape room</a:t>
            </a:r>
            <a:r>
              <a:rPr lang="el-GR" sz="2400" dirty="0" smtClean="0"/>
              <a:t>!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3347864" y="332656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  <a:cs typeface="Browallia New" pitchFamily="34" charset="-34"/>
              </a:rPr>
              <a:t>DAY 3</a:t>
            </a:r>
            <a:endParaRPr lang="el-GR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- Εικόνα" descr="60705822_320696708825813_20818189152136724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732703" cy="4968552"/>
          </a:xfrm>
          <a:prstGeom prst="rect">
            <a:avLst/>
          </a:prstGeom>
        </p:spPr>
      </p:pic>
      <p:pic>
        <p:nvPicPr>
          <p:cNvPr id="8" name="7 - Εικόνα" descr="60087801_320347005326959_170154662110953472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853526" cy="5112568"/>
          </a:xfrm>
          <a:prstGeom prst="rect">
            <a:avLst/>
          </a:prstGeom>
        </p:spPr>
      </p:pic>
      <p:pic>
        <p:nvPicPr>
          <p:cNvPr id="6" name="5 - Εικόνα" descr="59665220_2371480836206715_607486087227716403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484784"/>
            <a:ext cx="3528392" cy="470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6165304"/>
            <a:ext cx="8424936" cy="429592"/>
          </a:xfrm>
        </p:spPr>
        <p:txBody>
          <a:bodyPr>
            <a:noAutofit/>
          </a:bodyPr>
          <a:lstStyle/>
          <a:p>
            <a:r>
              <a:rPr lang="en-US" sz="1800" dirty="0" smtClean="0"/>
              <a:t>Wednesday</a:t>
            </a:r>
            <a:r>
              <a:rPr lang="el-GR" sz="1800" dirty="0" smtClean="0"/>
              <a:t>:</a:t>
            </a:r>
            <a:r>
              <a:rPr lang="en-US" sz="1800" dirty="0" smtClean="0"/>
              <a:t> students’ presentations of school, town and school and teachers’ lessons</a:t>
            </a:r>
            <a:r>
              <a:rPr lang="el-GR" sz="1800" dirty="0" smtClean="0"/>
              <a:t>!</a:t>
            </a:r>
            <a:endParaRPr lang="el-GR" sz="1800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124744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  <a:cs typeface="Browallia New" pitchFamily="34" charset="-34"/>
              </a:rPr>
              <a:t>DAY 4</a:t>
            </a:r>
            <a:endParaRPr lang="el-GR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- Εικόνα" descr="60146973_2373096946045104_4041035214414151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3798422" cy="5064562"/>
          </a:xfrm>
          <a:prstGeom prst="rect">
            <a:avLst/>
          </a:prstGeom>
        </p:spPr>
      </p:pic>
      <p:pic>
        <p:nvPicPr>
          <p:cNvPr id="8" name="7 - Εικόνα" descr="59961872_2373097232711742_76607338493278945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4283968" cy="3212976"/>
          </a:xfrm>
          <a:prstGeom prst="rect">
            <a:avLst/>
          </a:prstGeom>
        </p:spPr>
      </p:pic>
      <p:pic>
        <p:nvPicPr>
          <p:cNvPr id="7" name="6 - Εικόνα" descr="59707161_2373097362711729_590997025308069068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60648"/>
            <a:ext cx="2736304" cy="364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5805264"/>
            <a:ext cx="4104456" cy="42959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Thursday</a:t>
            </a:r>
            <a:r>
              <a:rPr lang="el-GR" sz="2400" dirty="0" smtClean="0"/>
              <a:t>:</a:t>
            </a:r>
            <a:r>
              <a:rPr lang="en-US" sz="2400" dirty="0" smtClean="0"/>
              <a:t> Playing with robots</a:t>
            </a:r>
            <a:r>
              <a:rPr lang="el-GR" sz="2400" dirty="0" smtClean="0"/>
              <a:t>!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3707904" y="476672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  <a:cs typeface="Browallia New" pitchFamily="34" charset="-34"/>
              </a:rPr>
              <a:t>DAY 5</a:t>
            </a:r>
            <a:endParaRPr lang="el-GR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- Εικόνα" descr="59963483_2374518495902949_520848942806178201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5502562" cy="4132653"/>
          </a:xfrm>
          <a:prstGeom prst="rect">
            <a:avLst/>
          </a:prstGeom>
        </p:spPr>
      </p:pic>
      <p:pic>
        <p:nvPicPr>
          <p:cNvPr id="6" name="5 - Εικόνα" descr="59713589_2374518899236242_91893003834181550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455622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5733256"/>
            <a:ext cx="9252520" cy="9336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Friday</a:t>
            </a:r>
            <a:r>
              <a:rPr lang="el-GR" dirty="0" smtClean="0"/>
              <a:t>:</a:t>
            </a:r>
            <a:r>
              <a:rPr lang="en-US" dirty="0" smtClean="0"/>
              <a:t> visit to Experiment Center of Gdynia, walking on </a:t>
            </a:r>
            <a:r>
              <a:rPr lang="en-US" dirty="0" err="1" smtClean="0"/>
              <a:t>Sopot’s</a:t>
            </a:r>
            <a:r>
              <a:rPr lang="en-US" dirty="0" smtClean="0"/>
              <a:t> pier, learning about Gdansk with an educational application</a:t>
            </a:r>
            <a:r>
              <a:rPr lang="el-GR" dirty="0" smtClean="0"/>
              <a:t>!</a:t>
            </a:r>
            <a:r>
              <a:rPr lang="en-US" dirty="0" smtClean="0"/>
              <a:t>  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707904" y="332656"/>
            <a:ext cx="2273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</a:rPr>
              <a:t>DAY 6 </a:t>
            </a:r>
            <a:endParaRPr lang="el-GR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13 - Εικόνα" descr="59899592_360903718107079_2079420270468136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980728"/>
            <a:ext cx="2771800" cy="4927645"/>
          </a:xfrm>
          <a:prstGeom prst="rect">
            <a:avLst/>
          </a:prstGeom>
        </p:spPr>
      </p:pic>
      <p:pic>
        <p:nvPicPr>
          <p:cNvPr id="11" name="10 - Εικόνα" descr="59039488_608747569639756_4804580790761422848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531884" cy="1986685"/>
          </a:xfrm>
          <a:prstGeom prst="rect">
            <a:avLst/>
          </a:prstGeom>
        </p:spPr>
      </p:pic>
      <p:pic>
        <p:nvPicPr>
          <p:cNvPr id="12" name="11 - Εικόνα" descr="60114912_2147178128906600_3241930207958925312_n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2146" y="-819472"/>
            <a:ext cx="2911854" cy="3912804"/>
          </a:xfrm>
          <a:prstGeom prst="rect">
            <a:avLst/>
          </a:prstGeom>
        </p:spPr>
      </p:pic>
      <p:pic>
        <p:nvPicPr>
          <p:cNvPr id="15" name="14 - Εικόνα" descr="60496199_298190451109938_277820906152552038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00808"/>
            <a:ext cx="3034573" cy="2276872"/>
          </a:xfrm>
          <a:prstGeom prst="rect">
            <a:avLst/>
          </a:prstGeom>
        </p:spPr>
      </p:pic>
      <p:pic>
        <p:nvPicPr>
          <p:cNvPr id="13" name="12 - Εικόνα" descr="60159805_277179769829598_513261271044954521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4544" y="0"/>
            <a:ext cx="3363866" cy="1892175"/>
          </a:xfrm>
          <a:prstGeom prst="rect">
            <a:avLst/>
          </a:prstGeom>
        </p:spPr>
      </p:pic>
      <p:pic>
        <p:nvPicPr>
          <p:cNvPr id="7" name="6 - Εικόνα" descr="60542010_418660835380515_7826814861660127232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1268760"/>
            <a:ext cx="3456384" cy="463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35088" y="6093296"/>
            <a:ext cx="8208912" cy="429592"/>
          </a:xfrm>
        </p:spPr>
        <p:txBody>
          <a:bodyPr>
            <a:noAutofit/>
          </a:bodyPr>
          <a:lstStyle/>
          <a:p>
            <a:r>
              <a:rPr lang="en-US" sz="2400" dirty="0" smtClean="0"/>
              <a:t>Saturday</a:t>
            </a:r>
            <a:r>
              <a:rPr lang="el-GR" sz="2400" dirty="0" smtClean="0"/>
              <a:t>:</a:t>
            </a:r>
            <a:r>
              <a:rPr lang="en-US" sz="2400" dirty="0" smtClean="0"/>
              <a:t> Returning to Greece with many beautiful memories</a:t>
            </a:r>
            <a:r>
              <a:rPr lang="el-GR" sz="2400" dirty="0" smtClean="0"/>
              <a:t>!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620688"/>
            <a:ext cx="208743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</a:rPr>
              <a:t>DAY 7</a:t>
            </a:r>
            <a:endParaRPr lang="el-GR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- Εικόνα" descr="60280473_515657768966333_1888329788125347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for the next meeting in </a:t>
            </a:r>
            <a:r>
              <a:rPr lang="en-US" dirty="0" smtClean="0"/>
              <a:t>Turkey…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69092"/>
            <a:ext cx="3250382" cy="185736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8" y="5156229"/>
            <a:ext cx="5148064" cy="14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</TotalTime>
  <Words>132</Words>
  <Application>Microsoft Office PowerPoint</Application>
  <PresentationFormat>Προβολή στην οθόνη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Arial</vt:lpstr>
      <vt:lpstr>Browallia New</vt:lpstr>
      <vt:lpstr>Californian FB</vt:lpstr>
      <vt:lpstr>Corbel</vt:lpstr>
      <vt:lpstr>Gill Sans MT</vt:lpstr>
      <vt:lpstr>Verdana</vt:lpstr>
      <vt:lpstr>Wingdings 2</vt:lpstr>
      <vt:lpstr>Ηλιοστάσιο</vt:lpstr>
      <vt:lpstr>Innovating New Teaching Techniques for Our Future Schools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Looking forward for the next meeting in Turkey…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ROYLA</dc:creator>
  <cp:lastModifiedBy>Χρήστης των Windows</cp:lastModifiedBy>
  <cp:revision>18</cp:revision>
  <dcterms:created xsi:type="dcterms:W3CDTF">2019-05-17T08:50:44Z</dcterms:created>
  <dcterms:modified xsi:type="dcterms:W3CDTF">2019-05-17T20:51:33Z</dcterms:modified>
</cp:coreProperties>
</file>