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E1A3A-7734-4113-A375-9D981075D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dirty="0"/>
              <a:t>Exchange in </a:t>
            </a:r>
            <a:r>
              <a:rPr lang="pl-PL" sz="4800" dirty="0" err="1"/>
              <a:t>Hamm</a:t>
            </a:r>
            <a:endParaRPr lang="pl-PL" sz="4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3EA938-FC5B-4809-83AB-AB82D858C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00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004883-40BC-4A50-B1F1-9B6FF90E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14" y="723900"/>
            <a:ext cx="3401064" cy="1447800"/>
          </a:xfrm>
        </p:spPr>
        <p:txBody>
          <a:bodyPr/>
          <a:lstStyle/>
          <a:p>
            <a:r>
              <a:rPr lang="pl-PL" sz="3200" dirty="0"/>
              <a:t>A </a:t>
            </a:r>
            <a:r>
              <a:rPr lang="pl-PL" sz="3200" dirty="0" err="1"/>
              <a:t>few</a:t>
            </a:r>
            <a:r>
              <a:rPr lang="pl-PL" sz="3200" dirty="0"/>
              <a:t> </a:t>
            </a:r>
            <a:r>
              <a:rPr lang="pl-PL" sz="3200" dirty="0" err="1"/>
              <a:t>words</a:t>
            </a:r>
            <a:r>
              <a:rPr lang="pl-PL" sz="3200" dirty="0"/>
              <a:t> </a:t>
            </a:r>
            <a:r>
              <a:rPr lang="pl-PL" sz="3200" dirty="0" err="1"/>
              <a:t>about</a:t>
            </a:r>
            <a:r>
              <a:rPr lang="pl-PL" sz="3200" dirty="0"/>
              <a:t> my partner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34097A-E714-46FD-9002-60BC6564D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614" y="2438399"/>
            <a:ext cx="3401063" cy="2909777"/>
          </a:xfrm>
        </p:spPr>
        <p:txBody>
          <a:bodyPr>
            <a:noAutofit/>
          </a:bodyPr>
          <a:lstStyle/>
          <a:p>
            <a:r>
              <a:rPr lang="pl-PL" sz="2000" dirty="0"/>
              <a:t>My partner was 13 </a:t>
            </a:r>
            <a:r>
              <a:rPr lang="pl-PL" sz="2000" dirty="0" err="1"/>
              <a:t>years</a:t>
            </a:r>
            <a:r>
              <a:rPr lang="pl-PL" sz="2000" dirty="0"/>
              <a:t> </a:t>
            </a:r>
            <a:r>
              <a:rPr lang="pl-PL" sz="2000" dirty="0" err="1"/>
              <a:t>old</a:t>
            </a:r>
            <a:r>
              <a:rPr lang="pl-PL" sz="2000" dirty="0"/>
              <a:t> boy </a:t>
            </a:r>
            <a:r>
              <a:rPr lang="pl-PL" sz="2000" dirty="0" err="1"/>
              <a:t>named</a:t>
            </a:r>
            <a:r>
              <a:rPr lang="pl-PL" sz="2000" dirty="0"/>
              <a:t> Jona.</a:t>
            </a:r>
          </a:p>
          <a:p>
            <a:r>
              <a:rPr lang="pl-PL" sz="2000" dirty="0"/>
              <a:t>He </a:t>
            </a:r>
            <a:r>
              <a:rPr lang="pl-PL" sz="2000" dirty="0" err="1"/>
              <a:t>has</a:t>
            </a:r>
            <a:r>
              <a:rPr lang="pl-PL" sz="2000" dirty="0"/>
              <a:t> 3 </a:t>
            </a:r>
            <a:r>
              <a:rPr lang="pl-PL" sz="2000" dirty="0" err="1"/>
              <a:t>sisters</a:t>
            </a:r>
            <a:r>
              <a:rPr lang="pl-PL" sz="2000" dirty="0"/>
              <a:t> and           a </a:t>
            </a:r>
            <a:r>
              <a:rPr lang="pl-PL" sz="2000" dirty="0" err="1"/>
              <a:t>brother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Jona’s</a:t>
            </a:r>
            <a:r>
              <a:rPr lang="pl-PL" sz="2000" dirty="0"/>
              <a:t> </a:t>
            </a:r>
            <a:r>
              <a:rPr lang="pl-PL" sz="2000" dirty="0" err="1"/>
              <a:t>parents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teachers</a:t>
            </a:r>
            <a:r>
              <a:rPr lang="pl-PL" sz="2000" dirty="0"/>
              <a:t>,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pl-PL" sz="2000" dirty="0" err="1"/>
              <a:t>father</a:t>
            </a:r>
            <a:r>
              <a:rPr lang="pl-PL" sz="2000" dirty="0"/>
              <a:t> </a:t>
            </a:r>
            <a:r>
              <a:rPr lang="pl-PL" sz="2000" dirty="0" err="1"/>
              <a:t>teaches</a:t>
            </a:r>
            <a:r>
              <a:rPr lang="pl-PL" sz="2000" dirty="0"/>
              <a:t> German </a:t>
            </a:r>
            <a:r>
              <a:rPr lang="pl-PL" sz="2000" dirty="0" err="1"/>
              <a:t>language</a:t>
            </a:r>
            <a:r>
              <a:rPr lang="pl-PL" sz="2000" dirty="0"/>
              <a:t> and </a:t>
            </a:r>
            <a:r>
              <a:rPr lang="pl-PL" sz="2000" dirty="0" err="1"/>
              <a:t>history</a:t>
            </a:r>
            <a:r>
              <a:rPr lang="pl-PL" sz="2000" dirty="0"/>
              <a:t>,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pl-PL" sz="2000" dirty="0" err="1"/>
              <a:t>mother</a:t>
            </a:r>
            <a:r>
              <a:rPr lang="pl-PL" sz="2000" dirty="0"/>
              <a:t> </a:t>
            </a:r>
            <a:r>
              <a:rPr lang="pl-PL" sz="2000" dirty="0" err="1"/>
              <a:t>teaches</a:t>
            </a:r>
            <a:r>
              <a:rPr lang="pl-PL" sz="2000" dirty="0"/>
              <a:t> </a:t>
            </a:r>
            <a:r>
              <a:rPr lang="pl-PL" sz="2000" dirty="0" err="1"/>
              <a:t>music</a:t>
            </a:r>
            <a:r>
              <a:rPr lang="pl-PL" sz="2000" dirty="0"/>
              <a:t>.</a:t>
            </a:r>
          </a:p>
          <a:p>
            <a:r>
              <a:rPr lang="pl-PL" sz="2000" dirty="0"/>
              <a:t>On the </a:t>
            </a:r>
            <a:r>
              <a:rPr lang="pl-PL" sz="2000" dirty="0" err="1"/>
              <a:t>photo</a:t>
            </a:r>
            <a:r>
              <a:rPr lang="pl-PL" sz="2000" dirty="0"/>
              <a:t> </a:t>
            </a:r>
            <a:r>
              <a:rPr lang="pl-PL" sz="2000" dirty="0" err="1"/>
              <a:t>you</a:t>
            </a:r>
            <a:r>
              <a:rPr lang="pl-PL" sz="2000" dirty="0"/>
              <a:t>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see</a:t>
            </a:r>
            <a:r>
              <a:rPr lang="pl-PL" sz="2000" dirty="0"/>
              <a:t> Jona in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pl-PL" sz="2000" dirty="0" err="1"/>
              <a:t>room</a:t>
            </a:r>
            <a:r>
              <a:rPr lang="pl-PL" sz="2000" dirty="0"/>
              <a:t>.</a:t>
            </a:r>
          </a:p>
          <a:p>
            <a:endParaRPr lang="pl-PL" sz="2000" dirty="0"/>
          </a:p>
        </p:txBody>
      </p:sp>
      <p:pic>
        <p:nvPicPr>
          <p:cNvPr id="25" name="Symbol zastępczy zawartości 24">
            <a:extLst>
              <a:ext uri="{FF2B5EF4-FFF2-40B4-BE49-F238E27FC236}">
                <a16:creationId xmlns:a16="http://schemas.microsoft.com/office/drawing/2014/main" id="{F8E02239-CDD4-48E6-AA65-0309D73DB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8169" y="14478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14045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EED815C-9AB2-4C05-AA77-7B9284054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1785342"/>
            <a:ext cx="5195888" cy="389691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D062E5-44AC-4DB3-96CB-57A4CE9AE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602" y="3238501"/>
            <a:ext cx="3401063" cy="2895599"/>
          </a:xfrm>
        </p:spPr>
        <p:txBody>
          <a:bodyPr>
            <a:normAutofit/>
          </a:bodyPr>
          <a:lstStyle/>
          <a:p>
            <a:r>
              <a:rPr lang="pl-PL" sz="2000" dirty="0"/>
              <a:t>On 1st of </a:t>
            </a:r>
            <a:r>
              <a:rPr lang="pl-PL" sz="2000" dirty="0" err="1"/>
              <a:t>December</a:t>
            </a:r>
            <a:r>
              <a:rPr lang="pl-PL" sz="2000" dirty="0"/>
              <a:t> </a:t>
            </a:r>
            <a:r>
              <a:rPr lang="pl-PL" sz="2000" dirty="0" err="1"/>
              <a:t>at</a:t>
            </a:r>
            <a:r>
              <a:rPr lang="pl-PL" sz="2000" dirty="0"/>
              <a:t>     6 </a:t>
            </a:r>
            <a:r>
              <a:rPr lang="pl-PL" sz="2000" dirty="0" err="1"/>
              <a:t>pm</a:t>
            </a:r>
            <a:r>
              <a:rPr lang="pl-PL" sz="2000" dirty="0"/>
              <a:t> we </a:t>
            </a:r>
            <a:r>
              <a:rPr lang="pl-PL" sz="2000" dirty="0" err="1"/>
              <a:t>left</a:t>
            </a:r>
            <a:r>
              <a:rPr lang="pl-PL" sz="2000" dirty="0"/>
              <a:t> Inowrocław, and the </a:t>
            </a:r>
            <a:r>
              <a:rPr lang="pl-PL" sz="2000" dirty="0" err="1"/>
              <a:t>next</a:t>
            </a:r>
            <a:r>
              <a:rPr lang="pl-PL" sz="2000" dirty="0"/>
              <a:t> </a:t>
            </a:r>
            <a:r>
              <a:rPr lang="pl-PL" sz="2000" dirty="0" err="1"/>
              <a:t>day</a:t>
            </a:r>
            <a:r>
              <a:rPr lang="pl-PL" sz="2000" dirty="0"/>
              <a:t> </a:t>
            </a:r>
            <a:r>
              <a:rPr lang="pl-PL" sz="2000" dirty="0" err="1"/>
              <a:t>around</a:t>
            </a:r>
            <a:r>
              <a:rPr lang="pl-PL" sz="2000" dirty="0"/>
              <a:t> 7.30 I was </a:t>
            </a:r>
            <a:r>
              <a:rPr lang="pl-PL" sz="2000" dirty="0" err="1"/>
              <a:t>at</a:t>
            </a:r>
            <a:r>
              <a:rPr lang="pl-PL" sz="2000" dirty="0"/>
              <a:t> </a:t>
            </a:r>
            <a:r>
              <a:rPr lang="pl-PL" sz="2000" dirty="0" err="1"/>
              <a:t>Jona’s</a:t>
            </a:r>
            <a:r>
              <a:rPr lang="pl-PL" sz="2000" dirty="0"/>
              <a:t> </a:t>
            </a:r>
            <a:r>
              <a:rPr lang="pl-PL" sz="2000" dirty="0" err="1"/>
              <a:t>house</a:t>
            </a:r>
            <a:r>
              <a:rPr lang="pl-PL" sz="2000" dirty="0"/>
              <a:t>.</a:t>
            </a:r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2E37CD72-2370-4346-9B99-F884708E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Beggining</a:t>
            </a:r>
            <a:r>
              <a:rPr lang="pl-PL" sz="3200" dirty="0"/>
              <a:t> of exchange </a:t>
            </a:r>
          </a:p>
        </p:txBody>
      </p:sp>
    </p:spTree>
    <p:extLst>
      <p:ext uri="{BB962C8B-B14F-4D97-AF65-F5344CB8AC3E}">
        <p14:creationId xmlns:p14="http://schemas.microsoft.com/office/powerpoint/2010/main" val="65392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C9418-388C-4BC0-85AF-AEBC6B8E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833121"/>
            <a:ext cx="3401064" cy="1447800"/>
          </a:xfrm>
        </p:spPr>
        <p:txBody>
          <a:bodyPr/>
          <a:lstStyle/>
          <a:p>
            <a:r>
              <a:rPr lang="pl-PL" sz="3200" dirty="0"/>
              <a:t>DAY 1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8356FC8-AB1D-4866-BAE5-E486A8FB5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783" y="410556"/>
            <a:ext cx="3401062" cy="603688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36AFE9-192C-4915-890B-661A1B759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2" y="3129280"/>
            <a:ext cx="3401063" cy="2895599"/>
          </a:xfrm>
        </p:spPr>
        <p:txBody>
          <a:bodyPr>
            <a:normAutofit/>
          </a:bodyPr>
          <a:lstStyle/>
          <a:p>
            <a:r>
              <a:rPr lang="pl-PL" sz="2000" dirty="0"/>
              <a:t>In the </a:t>
            </a:r>
            <a:r>
              <a:rPr lang="pl-PL" sz="2000" dirty="0" err="1"/>
              <a:t>morning</a:t>
            </a:r>
            <a:r>
              <a:rPr lang="pl-PL" sz="2000" dirty="0"/>
              <a:t> on </a:t>
            </a:r>
            <a:r>
              <a:rPr lang="pl-PL" sz="2000" dirty="0" err="1"/>
              <a:t>Sunday</a:t>
            </a:r>
            <a:r>
              <a:rPr lang="pl-PL" sz="2000" dirty="0"/>
              <a:t>, </a:t>
            </a:r>
            <a:r>
              <a:rPr lang="pl-PL" sz="2000" dirty="0" err="1"/>
              <a:t>during</a:t>
            </a:r>
            <a:r>
              <a:rPr lang="pl-PL" sz="2000" dirty="0"/>
              <a:t> </a:t>
            </a:r>
            <a:r>
              <a:rPr lang="pl-PL" sz="2000" dirty="0" err="1"/>
              <a:t>breakfast</a:t>
            </a:r>
            <a:r>
              <a:rPr lang="pl-PL" sz="2000" dirty="0"/>
              <a:t>, I met </a:t>
            </a:r>
            <a:r>
              <a:rPr lang="pl-PL" sz="2000" dirty="0" err="1"/>
              <a:t>Jona’s</a:t>
            </a:r>
            <a:r>
              <a:rPr lang="pl-PL" sz="2000" dirty="0"/>
              <a:t> </a:t>
            </a:r>
            <a:r>
              <a:rPr lang="pl-PL" sz="2000" dirty="0" err="1"/>
              <a:t>siblings</a:t>
            </a:r>
            <a:r>
              <a:rPr lang="pl-PL" sz="2000" dirty="0"/>
              <a:t> and </a:t>
            </a:r>
            <a:r>
              <a:rPr lang="pl-PL" sz="2000" dirty="0" err="1"/>
              <a:t>parents</a:t>
            </a:r>
            <a:r>
              <a:rPr lang="pl-PL" sz="2000" dirty="0"/>
              <a:t>. In the </a:t>
            </a:r>
            <a:r>
              <a:rPr lang="pl-PL" sz="2000" dirty="0" err="1"/>
              <a:t>afternoon</a:t>
            </a:r>
            <a:r>
              <a:rPr lang="pl-PL" sz="2000" dirty="0"/>
              <a:t> we went </a:t>
            </a:r>
            <a:r>
              <a:rPr lang="pl-PL" sz="2000" dirty="0" err="1"/>
              <a:t>ice</a:t>
            </a:r>
            <a:r>
              <a:rPr lang="pl-PL" sz="2000" dirty="0"/>
              <a:t> skating. </a:t>
            </a:r>
          </a:p>
          <a:p>
            <a:r>
              <a:rPr lang="pl-PL" sz="2000" dirty="0"/>
              <a:t>I </a:t>
            </a:r>
            <a:r>
              <a:rPr lang="en-US" sz="2000" dirty="0"/>
              <a:t>spent the rest of the day playing computer games with Jon</a:t>
            </a:r>
            <a:r>
              <a:rPr lang="pl-PL" sz="2000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21567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D46AF-E949-409E-99E2-3F0B7DBD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833121"/>
            <a:ext cx="3401064" cy="1447800"/>
          </a:xfrm>
        </p:spPr>
        <p:txBody>
          <a:bodyPr/>
          <a:lstStyle/>
          <a:p>
            <a:r>
              <a:rPr lang="pl-PL" sz="3200" dirty="0"/>
              <a:t>DAY 2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91F43C5-0C5B-44A8-8310-2B0DB265F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1862254"/>
            <a:ext cx="5925136" cy="333288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176EF8-F377-4719-86C0-472B0CCF0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/>
              <a:t>In the </a:t>
            </a:r>
            <a:r>
              <a:rPr lang="pl-PL" sz="2000" dirty="0" err="1"/>
              <a:t>morning</a:t>
            </a:r>
            <a:r>
              <a:rPr lang="pl-PL" sz="2000" dirty="0"/>
              <a:t> we </a:t>
            </a:r>
            <a:r>
              <a:rPr lang="pl-PL" sz="2000" dirty="0" err="1"/>
              <a:t>came</a:t>
            </a:r>
            <a:r>
              <a:rPr lang="pl-PL" sz="2000" dirty="0"/>
              <a:t> to </a:t>
            </a:r>
            <a:r>
              <a:rPr lang="pl-PL" sz="2000" dirty="0" err="1"/>
              <a:t>school</a:t>
            </a:r>
            <a:r>
              <a:rPr lang="pl-PL" sz="2000" dirty="0"/>
              <a:t> for </a:t>
            </a:r>
            <a:r>
              <a:rPr lang="pl-PL" sz="2000" dirty="0" err="1"/>
              <a:t>breakfast</a:t>
            </a:r>
            <a:r>
              <a:rPr lang="pl-PL" sz="2000" dirty="0"/>
              <a:t> </a:t>
            </a:r>
            <a:r>
              <a:rPr lang="pl-PL" sz="2000" dirty="0" err="1"/>
              <a:t>together</a:t>
            </a:r>
            <a:r>
              <a:rPr lang="pl-PL" sz="2000" dirty="0"/>
              <a:t> with </a:t>
            </a:r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students</a:t>
            </a:r>
            <a:r>
              <a:rPr lang="pl-PL" sz="2000" dirty="0"/>
              <a:t> from the </a:t>
            </a:r>
            <a:r>
              <a:rPr lang="pl-PL" sz="2000" dirty="0" err="1"/>
              <a:t>project</a:t>
            </a:r>
            <a:r>
              <a:rPr lang="pl-PL" sz="2000" dirty="0"/>
              <a:t>. </a:t>
            </a:r>
            <a:r>
              <a:rPr lang="pl-PL" sz="2000" dirty="0" err="1"/>
              <a:t>After</a:t>
            </a:r>
            <a:r>
              <a:rPr lang="pl-PL" sz="2000" dirty="0"/>
              <a:t> </a:t>
            </a:r>
            <a:r>
              <a:rPr lang="pl-PL" sz="2000" dirty="0" err="1"/>
              <a:t>breakfast</a:t>
            </a:r>
            <a:r>
              <a:rPr lang="pl-PL" sz="2000" dirty="0"/>
              <a:t> </a:t>
            </a:r>
            <a:r>
              <a:rPr lang="en-US" sz="2000" dirty="0"/>
              <a:t>we went to the city hall to meet with the mayor</a:t>
            </a:r>
            <a:r>
              <a:rPr lang="pl-PL" sz="2000" dirty="0"/>
              <a:t>, </a:t>
            </a:r>
            <a:r>
              <a:rPr lang="pl-PL" sz="2000" dirty="0" err="1"/>
              <a:t>then</a:t>
            </a:r>
            <a:r>
              <a:rPr lang="pl-PL" sz="2000" dirty="0"/>
              <a:t> we </a:t>
            </a:r>
            <a:r>
              <a:rPr lang="pl-PL" sz="2000" dirty="0" err="1"/>
              <a:t>came</a:t>
            </a:r>
            <a:r>
              <a:rPr lang="pl-PL" sz="2000" dirty="0"/>
              <a:t> </a:t>
            </a:r>
            <a:r>
              <a:rPr lang="pl-PL" sz="2000" dirty="0" err="1"/>
              <a:t>back</a:t>
            </a:r>
            <a:r>
              <a:rPr lang="pl-PL" sz="2000" dirty="0"/>
              <a:t> to </a:t>
            </a:r>
            <a:r>
              <a:rPr lang="pl-PL" sz="2000" dirty="0" err="1"/>
              <a:t>school</a:t>
            </a:r>
            <a:r>
              <a:rPr lang="pl-PL" sz="2000" dirty="0"/>
              <a:t> and </a:t>
            </a:r>
            <a:r>
              <a:rPr lang="pl-PL" sz="2000" dirty="0" err="1"/>
              <a:t>had</a:t>
            </a:r>
            <a:r>
              <a:rPr lang="pl-PL" sz="2000" dirty="0"/>
              <a:t> </a:t>
            </a:r>
            <a:r>
              <a:rPr lang="pl-PL" sz="2000" dirty="0" err="1"/>
              <a:t>activities</a:t>
            </a:r>
            <a:r>
              <a:rPr lang="pl-PL" sz="2000" dirty="0"/>
              <a:t> in art and </a:t>
            </a:r>
            <a:r>
              <a:rPr lang="pl-PL" sz="2000" dirty="0" err="1"/>
              <a:t>woodwork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309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75FCE-6DD0-42EC-B29D-C369641B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833121"/>
            <a:ext cx="3401064" cy="1447800"/>
          </a:xfrm>
        </p:spPr>
        <p:txBody>
          <a:bodyPr/>
          <a:lstStyle/>
          <a:p>
            <a:r>
              <a:rPr lang="pl-PL" sz="3200" dirty="0"/>
              <a:t>DAY 3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8D7E85B-AFF9-4D1A-A9B3-F184FC9BF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794" y="1447800"/>
            <a:ext cx="2571750" cy="45720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384B73-975D-4CAB-97C3-E1CCDDD87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3429000"/>
            <a:ext cx="3401063" cy="2895599"/>
          </a:xfrm>
        </p:spPr>
        <p:txBody>
          <a:bodyPr>
            <a:normAutofit/>
          </a:bodyPr>
          <a:lstStyle/>
          <a:p>
            <a:r>
              <a:rPr lang="pl-PL" sz="2000" dirty="0"/>
              <a:t>On 3rd </a:t>
            </a:r>
            <a:r>
              <a:rPr lang="pl-PL" sz="2000" dirty="0" err="1"/>
              <a:t>day</a:t>
            </a:r>
            <a:r>
              <a:rPr lang="pl-PL" sz="2000" dirty="0"/>
              <a:t> we went to Heinz Nixdorf </a:t>
            </a:r>
            <a:r>
              <a:rPr lang="pl-PL" sz="2000" dirty="0" err="1"/>
              <a:t>Museum</a:t>
            </a:r>
            <a:r>
              <a:rPr lang="pl-PL" sz="2000" dirty="0"/>
              <a:t> in Paderborn. Guide </a:t>
            </a:r>
            <a:r>
              <a:rPr lang="pl-PL" sz="2000" dirty="0" err="1"/>
              <a:t>showed</a:t>
            </a:r>
            <a:r>
              <a:rPr lang="pl-PL" sz="2000" dirty="0"/>
              <a:t> </a:t>
            </a:r>
            <a:r>
              <a:rPr lang="pl-PL" sz="2000" dirty="0" err="1"/>
              <a:t>us</a:t>
            </a:r>
            <a:r>
              <a:rPr lang="pl-PL" sz="2000" dirty="0"/>
              <a:t> </a:t>
            </a:r>
            <a:r>
              <a:rPr lang="pl-PL" sz="2000" dirty="0" err="1"/>
              <a:t>around</a:t>
            </a:r>
            <a:r>
              <a:rPr lang="pl-PL" sz="2000" dirty="0"/>
              <a:t> the </a:t>
            </a:r>
            <a:r>
              <a:rPr lang="pl-PL" sz="2000" dirty="0" err="1"/>
              <a:t>museum</a:t>
            </a:r>
            <a:r>
              <a:rPr lang="pl-PL" sz="2000" dirty="0"/>
              <a:t> and </a:t>
            </a:r>
            <a:r>
              <a:rPr lang="pl-PL" sz="2000" dirty="0" err="1"/>
              <a:t>showed</a:t>
            </a:r>
            <a:r>
              <a:rPr lang="pl-PL" sz="2000" dirty="0"/>
              <a:t> </a:t>
            </a:r>
            <a:r>
              <a:rPr lang="pl-PL" sz="2000" dirty="0" err="1"/>
              <a:t>how</a:t>
            </a:r>
            <a:r>
              <a:rPr lang="pl-PL" sz="2000" dirty="0"/>
              <a:t> </a:t>
            </a:r>
            <a:r>
              <a:rPr lang="pl-PL" sz="2000" dirty="0" err="1"/>
              <a:t>computers</a:t>
            </a:r>
            <a:r>
              <a:rPr lang="pl-PL" sz="2000" dirty="0"/>
              <a:t> </a:t>
            </a:r>
            <a:r>
              <a:rPr lang="pl-PL" sz="2000" dirty="0" err="1"/>
              <a:t>were</a:t>
            </a:r>
            <a:r>
              <a:rPr lang="pl-PL" sz="2000" dirty="0"/>
              <a:t> </a:t>
            </a:r>
            <a:r>
              <a:rPr lang="pl-PL" sz="2000" dirty="0" err="1"/>
              <a:t>made</a:t>
            </a:r>
            <a:r>
              <a:rPr lang="pl-PL" sz="2000" dirty="0"/>
              <a:t> </a:t>
            </a:r>
            <a:r>
              <a:rPr lang="pl-PL" sz="2000" dirty="0" err="1"/>
              <a:t>over</a:t>
            </a:r>
            <a:r>
              <a:rPr lang="pl-PL" sz="2000" dirty="0"/>
              <a:t> the </a:t>
            </a:r>
            <a:r>
              <a:rPr lang="pl-PL" sz="2000" dirty="0" err="1"/>
              <a:t>years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34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088E8-2444-46E5-AD84-187B81F6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833121"/>
            <a:ext cx="3401064" cy="1447800"/>
          </a:xfrm>
        </p:spPr>
        <p:txBody>
          <a:bodyPr/>
          <a:lstStyle/>
          <a:p>
            <a:r>
              <a:rPr lang="pl-PL" sz="3200" dirty="0"/>
              <a:t>DAY 4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538CFF0-1575-4F62-9555-9B07A0C09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8169" y="1447800"/>
            <a:ext cx="3429000" cy="4572000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046BB7-BDFD-479A-A337-DDF14DCE7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429000"/>
            <a:ext cx="3401063" cy="2895599"/>
          </a:xfrm>
        </p:spPr>
        <p:txBody>
          <a:bodyPr>
            <a:normAutofit/>
          </a:bodyPr>
          <a:lstStyle/>
          <a:p>
            <a:r>
              <a:rPr lang="pl-PL" sz="2000" dirty="0"/>
              <a:t>We</a:t>
            </a:r>
            <a:r>
              <a:rPr lang="en-US" sz="2000" dirty="0"/>
              <a:t> came to school early in the morning, we were divided into groups and created videos about cyber bullying</a:t>
            </a:r>
            <a:r>
              <a:rPr lang="pl-PL" sz="2000" dirty="0"/>
              <a:t> and </a:t>
            </a:r>
            <a:r>
              <a:rPr lang="pl-PL" sz="2000" dirty="0" err="1"/>
              <a:t>selfies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65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83497-1D1B-424C-A1E0-82630FDD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833121"/>
            <a:ext cx="3401064" cy="1447800"/>
          </a:xfrm>
        </p:spPr>
        <p:txBody>
          <a:bodyPr/>
          <a:lstStyle/>
          <a:p>
            <a:r>
              <a:rPr lang="pl-PL" sz="3200" dirty="0"/>
              <a:t>DAY 5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51EB77A7-8B6B-4E40-BE4D-2211F8DAA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6693" y="1447799"/>
            <a:ext cx="2791851" cy="496329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85B936-9EA2-46AC-B0F7-A4FA06BF8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On 5th </a:t>
            </a:r>
            <a:r>
              <a:rPr lang="pl-PL" sz="2000" dirty="0" err="1"/>
              <a:t>day</a:t>
            </a:r>
            <a:r>
              <a:rPr lang="pl-PL" sz="2000" dirty="0"/>
              <a:t> of </a:t>
            </a:r>
            <a:r>
              <a:rPr lang="pl-PL" sz="2000" dirty="0" err="1"/>
              <a:t>our</a:t>
            </a:r>
            <a:r>
              <a:rPr lang="pl-PL" sz="2000" dirty="0"/>
              <a:t> exchange we went to the </a:t>
            </a:r>
            <a:r>
              <a:rPr lang="pl-PL" sz="2000" dirty="0" err="1"/>
              <a:t>Münster</a:t>
            </a:r>
            <a:r>
              <a:rPr lang="pl-PL" sz="2000" dirty="0"/>
              <a:t> </a:t>
            </a:r>
            <a:r>
              <a:rPr lang="pl-PL" sz="2000" dirty="0" err="1"/>
              <a:t>city</a:t>
            </a:r>
            <a:r>
              <a:rPr lang="pl-PL" sz="2000" dirty="0"/>
              <a:t>. Guide </a:t>
            </a:r>
            <a:r>
              <a:rPr lang="pl-PL" sz="2000" dirty="0" err="1"/>
              <a:t>told</a:t>
            </a:r>
            <a:r>
              <a:rPr lang="pl-PL" sz="2000" dirty="0"/>
              <a:t> </a:t>
            </a:r>
            <a:r>
              <a:rPr lang="pl-PL" sz="2000" dirty="0" err="1"/>
              <a:t>us</a:t>
            </a:r>
            <a:r>
              <a:rPr lang="pl-PL" sz="2000" dirty="0"/>
              <a:t> the </a:t>
            </a:r>
            <a:r>
              <a:rPr lang="pl-PL" sz="2000" dirty="0" err="1"/>
              <a:t>hisotry</a:t>
            </a:r>
            <a:r>
              <a:rPr lang="pl-PL" sz="2000" dirty="0"/>
              <a:t> of the </a:t>
            </a:r>
            <a:r>
              <a:rPr lang="pl-PL" sz="2000" dirty="0" err="1"/>
              <a:t>city</a:t>
            </a:r>
            <a:r>
              <a:rPr lang="pl-PL" sz="2000" dirty="0"/>
              <a:t> and </a:t>
            </a:r>
            <a:r>
              <a:rPr lang="pl-PL" sz="2000" dirty="0" err="1"/>
              <a:t>showed</a:t>
            </a:r>
            <a:r>
              <a:rPr lang="pl-PL" sz="2000" dirty="0"/>
              <a:t> the most </a:t>
            </a:r>
            <a:r>
              <a:rPr lang="pl-PL" sz="2000" dirty="0" err="1"/>
              <a:t>interesting</a:t>
            </a:r>
            <a:r>
              <a:rPr lang="pl-PL" sz="2000" dirty="0"/>
              <a:t> </a:t>
            </a:r>
            <a:r>
              <a:rPr lang="pl-PL" sz="2000" dirty="0" err="1"/>
              <a:t>monuments</a:t>
            </a:r>
            <a:r>
              <a:rPr lang="pl-PL" sz="2000" dirty="0"/>
              <a:t>.    </a:t>
            </a:r>
            <a:r>
              <a:rPr lang="en-US" sz="2000" dirty="0"/>
              <a:t>In the evening we ate a farewell dinner</a:t>
            </a:r>
            <a:r>
              <a:rPr lang="pl-PL" sz="2000" dirty="0"/>
              <a:t> in </a:t>
            </a:r>
            <a:r>
              <a:rPr lang="pl-PL" sz="2000" dirty="0" err="1"/>
              <a:t>school</a:t>
            </a:r>
            <a:r>
              <a:rPr lang="pl-PL" sz="2000" dirty="0"/>
              <a:t>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C526735-492C-4C59-9F15-C755FC39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183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7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8FE690-4EB7-4E29-97ED-FB132DB7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833121"/>
            <a:ext cx="3401064" cy="1447800"/>
          </a:xfrm>
        </p:spPr>
        <p:txBody>
          <a:bodyPr/>
          <a:lstStyle/>
          <a:p>
            <a:r>
              <a:rPr lang="pl-PL" sz="3200" dirty="0"/>
              <a:t>DAY 6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54EF10B-AA9E-4DE9-87F2-24933FB31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2272456"/>
            <a:ext cx="5195888" cy="292268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5B5A3C-E1E6-43F3-8A06-1B6D32A79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2" y="3129280"/>
            <a:ext cx="3401063" cy="2895599"/>
          </a:xfrm>
        </p:spPr>
        <p:txBody>
          <a:bodyPr>
            <a:normAutofit/>
          </a:bodyPr>
          <a:lstStyle/>
          <a:p>
            <a:r>
              <a:rPr lang="pl-PL" sz="2000" dirty="0"/>
              <a:t>On </a:t>
            </a:r>
            <a:r>
              <a:rPr lang="pl-PL" sz="2000" dirty="0" err="1"/>
              <a:t>last</a:t>
            </a:r>
            <a:r>
              <a:rPr lang="pl-PL" sz="2000" dirty="0"/>
              <a:t> </a:t>
            </a:r>
            <a:r>
              <a:rPr lang="pl-PL" sz="2000" dirty="0" err="1"/>
              <a:t>day</a:t>
            </a:r>
            <a:r>
              <a:rPr lang="pl-PL" sz="2000" dirty="0"/>
              <a:t> of exchange </a:t>
            </a:r>
            <a:r>
              <a:rPr lang="en-US" sz="2000" dirty="0"/>
              <a:t>we came to school to see presentations about other students schools and to present a presentation about our school</a:t>
            </a:r>
            <a:r>
              <a:rPr lang="pl-PL" sz="2000" dirty="0"/>
              <a:t>. L</a:t>
            </a:r>
            <a:r>
              <a:rPr lang="en-US" sz="2000" dirty="0"/>
              <a:t>ate in the evening we left for </a:t>
            </a:r>
            <a:r>
              <a:rPr lang="en-US" sz="2000" dirty="0" err="1"/>
              <a:t>Inowrocław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776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321</TotalTime>
  <Words>302</Words>
  <Application>Microsoft Office PowerPoint</Application>
  <PresentationFormat>Panoramiczny</PresentationFormat>
  <Paragraphs>22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Jon</vt:lpstr>
      <vt:lpstr>Exchange in Hamm</vt:lpstr>
      <vt:lpstr>A few words about my partner </vt:lpstr>
      <vt:lpstr>Beggining of exchange </vt:lpstr>
      <vt:lpstr>DAY 1</vt:lpstr>
      <vt:lpstr>DAY 2</vt:lpstr>
      <vt:lpstr>DAY 3</vt:lpstr>
      <vt:lpstr>DAY 4</vt:lpstr>
      <vt:lpstr>DAY 5</vt:lpstr>
      <vt:lpstr>DAY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in Hamm</dc:title>
  <dc:creator>HP</dc:creator>
  <cp:lastModifiedBy>HP</cp:lastModifiedBy>
  <cp:revision>16</cp:revision>
  <dcterms:created xsi:type="dcterms:W3CDTF">2019-01-26T19:52:15Z</dcterms:created>
  <dcterms:modified xsi:type="dcterms:W3CDTF">2019-01-27T18:39:27Z</dcterms:modified>
</cp:coreProperties>
</file>