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2633-E6DF-4579-A850-D0D70F8FAA67}" type="datetimeFigureOut">
              <a:rPr lang="el-GR" smtClean="0"/>
              <a:t>16/5/2021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8759-430D-4171-BD45-14DA2CB20C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834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2633-E6DF-4579-A850-D0D70F8FAA67}" type="datetimeFigureOut">
              <a:rPr lang="el-GR" smtClean="0"/>
              <a:t>16/5/2021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8759-430D-4171-BD45-14DA2CB20C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460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2633-E6DF-4579-A850-D0D70F8FAA67}" type="datetimeFigureOut">
              <a:rPr lang="el-GR" smtClean="0"/>
              <a:t>16/5/2021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8759-430D-4171-BD45-14DA2CB20C2C}" type="slidenum">
              <a:rPr lang="el-GR" smtClean="0"/>
              <a:t>‹#›</a:t>
            </a:fld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0116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2633-E6DF-4579-A850-D0D70F8FAA67}" type="datetimeFigureOut">
              <a:rPr lang="el-GR" smtClean="0"/>
              <a:t>16/5/2021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8759-430D-4171-BD45-14DA2CB20C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9063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2633-E6DF-4579-A850-D0D70F8FAA67}" type="datetimeFigureOut">
              <a:rPr lang="el-GR" smtClean="0"/>
              <a:t>16/5/2021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8759-430D-4171-BD45-14DA2CB20C2C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2867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2633-E6DF-4579-A850-D0D70F8FAA67}" type="datetimeFigureOut">
              <a:rPr lang="el-GR" smtClean="0"/>
              <a:t>16/5/2021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8759-430D-4171-BD45-14DA2CB20C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4471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2633-E6DF-4579-A850-D0D70F8FAA67}" type="datetimeFigureOut">
              <a:rPr lang="el-GR" smtClean="0"/>
              <a:t>16/5/2021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8759-430D-4171-BD45-14DA2CB20C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3531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2633-E6DF-4579-A850-D0D70F8FAA67}" type="datetimeFigureOut">
              <a:rPr lang="el-GR" smtClean="0"/>
              <a:t>16/5/2021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8759-430D-4171-BD45-14DA2CB20C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674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2633-E6DF-4579-A850-D0D70F8FAA67}" type="datetimeFigureOut">
              <a:rPr lang="el-GR" smtClean="0"/>
              <a:t>16/5/2021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8759-430D-4171-BD45-14DA2CB20C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87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2633-E6DF-4579-A850-D0D70F8FAA67}" type="datetimeFigureOut">
              <a:rPr lang="el-GR" smtClean="0"/>
              <a:t>16/5/2021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8759-430D-4171-BD45-14DA2CB20C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880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2633-E6DF-4579-A850-D0D70F8FAA67}" type="datetimeFigureOut">
              <a:rPr lang="el-GR" smtClean="0"/>
              <a:t>16/5/2021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8759-430D-4171-BD45-14DA2CB20C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372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2633-E6DF-4579-A850-D0D70F8FAA67}" type="datetimeFigureOut">
              <a:rPr lang="el-GR" smtClean="0"/>
              <a:t>16/5/2021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8759-430D-4171-BD45-14DA2CB20C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699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2633-E6DF-4579-A850-D0D70F8FAA67}" type="datetimeFigureOut">
              <a:rPr lang="el-GR" smtClean="0"/>
              <a:t>16/5/2021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8759-430D-4171-BD45-14DA2CB20C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780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2633-E6DF-4579-A850-D0D70F8FAA67}" type="datetimeFigureOut">
              <a:rPr lang="el-GR" smtClean="0"/>
              <a:t>16/5/2021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8759-430D-4171-BD45-14DA2CB20C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110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2633-E6DF-4579-A850-D0D70F8FAA67}" type="datetimeFigureOut">
              <a:rPr lang="el-GR" smtClean="0"/>
              <a:t>16/5/2021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8759-430D-4171-BD45-14DA2CB20C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04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2633-E6DF-4579-A850-D0D70F8FAA67}" type="datetimeFigureOut">
              <a:rPr lang="el-GR" smtClean="0"/>
              <a:t>16/5/2021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8759-430D-4171-BD45-14DA2CB20C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357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2633-E6DF-4579-A850-D0D70F8FAA67}" type="datetimeFigureOut">
              <a:rPr lang="el-GR" smtClean="0"/>
              <a:t>16/5/2021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758759-430D-4171-BD45-14DA2CB20C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087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776046"/>
          </a:xfrm>
        </p:spPr>
        <p:txBody>
          <a:bodyPr/>
          <a:lstStyle/>
          <a:p>
            <a:r>
              <a:rPr lang="en-US" dirty="0"/>
              <a:t>Everyday life</a:t>
            </a:r>
            <a:br>
              <a:rPr lang="en-US" dirty="0"/>
            </a:br>
            <a:r>
              <a:rPr lang="en-US" dirty="0"/>
              <a:t>Hobbies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4212" y="3843866"/>
            <a:ext cx="6400800" cy="2908625"/>
          </a:xfrm>
        </p:spPr>
        <p:txBody>
          <a:bodyPr>
            <a:noAutofit/>
          </a:bodyPr>
          <a:lstStyle/>
          <a:p>
            <a:r>
              <a:rPr lang="en-US" sz="2400" dirty="0"/>
              <a:t>Class P4</a:t>
            </a:r>
          </a:p>
          <a:p>
            <a:r>
              <a:rPr lang="en-US" sz="2400" dirty="0"/>
              <a:t>Greek Section</a:t>
            </a:r>
          </a:p>
          <a:p>
            <a:endParaRPr lang="en-US" sz="2400" dirty="0"/>
          </a:p>
          <a:p>
            <a:r>
              <a:rPr lang="en-US" sz="2400" dirty="0"/>
              <a:t>School of European Education</a:t>
            </a:r>
          </a:p>
          <a:p>
            <a:r>
              <a:rPr lang="en-US" sz="2400" dirty="0"/>
              <a:t>Heraklion, Greece</a:t>
            </a:r>
            <a:endParaRPr lang="el-GR" sz="24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762" y="112871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058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5787" y="633046"/>
            <a:ext cx="2069490" cy="747346"/>
          </a:xfrm>
        </p:spPr>
        <p:txBody>
          <a:bodyPr>
            <a:normAutofit/>
          </a:bodyPr>
          <a:lstStyle/>
          <a:p>
            <a:r>
              <a:rPr lang="en-US" sz="3200" dirty="0"/>
              <a:t>piano</a:t>
            </a:r>
            <a:endParaRPr lang="el-GR" sz="32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7" y="1866900"/>
            <a:ext cx="4365625" cy="2190751"/>
          </a:xfrm>
        </p:spPr>
      </p:pic>
      <p:sp>
        <p:nvSpPr>
          <p:cNvPr id="5" name="TextBox 4"/>
          <p:cNvSpPr txBox="1"/>
          <p:nvPr/>
        </p:nvSpPr>
        <p:spPr>
          <a:xfrm>
            <a:off x="5477608" y="1866900"/>
            <a:ext cx="44137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 like playing the piano because the music and melodies it makes, calm me down.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838192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8174" y="627815"/>
            <a:ext cx="8534400" cy="1148231"/>
          </a:xfrm>
        </p:spPr>
        <p:txBody>
          <a:bodyPr>
            <a:normAutofit/>
          </a:bodyPr>
          <a:lstStyle/>
          <a:p>
            <a:r>
              <a:rPr lang="en-US" sz="3200" dirty="0"/>
              <a:t>Video games</a:t>
            </a:r>
            <a:endParaRPr lang="el-GR" sz="32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97" y="2090919"/>
            <a:ext cx="3225433" cy="1927165"/>
          </a:xfrm>
        </p:spPr>
      </p:pic>
      <p:sp>
        <p:nvSpPr>
          <p:cNvPr id="5" name="TextBox 4"/>
          <p:cNvSpPr txBox="1"/>
          <p:nvPr/>
        </p:nvSpPr>
        <p:spPr>
          <a:xfrm>
            <a:off x="4624754" y="1916723"/>
            <a:ext cx="39917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my spare time, I play video games. Video games are exciting and I get to chat with other players.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598266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22812" y="1125416"/>
            <a:ext cx="6019800" cy="685799"/>
          </a:xfrm>
        </p:spPr>
        <p:txBody>
          <a:bodyPr>
            <a:normAutofit/>
          </a:bodyPr>
          <a:lstStyle/>
          <a:p>
            <a:r>
              <a:rPr lang="en-US" sz="3200" dirty="0"/>
              <a:t>Reading books</a:t>
            </a:r>
            <a:endParaRPr lang="el-GR" sz="3200" dirty="0"/>
          </a:p>
        </p:txBody>
      </p:sp>
      <p:pic>
        <p:nvPicPr>
          <p:cNvPr id="7" name="Θέση εικόνας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14" r="29814"/>
          <a:stretch>
            <a:fillRect/>
          </a:stretch>
        </p:blipFill>
        <p:spPr>
          <a:xfrm>
            <a:off x="323851" y="904875"/>
            <a:ext cx="3990974" cy="4876800"/>
          </a:xfrm>
        </p:spPr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722812" y="2400300"/>
            <a:ext cx="6021388" cy="2425699"/>
          </a:xfrm>
        </p:spPr>
        <p:txBody>
          <a:bodyPr>
            <a:normAutofit/>
          </a:bodyPr>
          <a:lstStyle/>
          <a:p>
            <a:r>
              <a:rPr lang="en-US" sz="2800" dirty="0"/>
              <a:t>When I read books, I feel like travelling to imaginary worlds and have adventures just like the characters of the story.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608265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40251" y="4460955"/>
            <a:ext cx="8534400" cy="1507067"/>
          </a:xfrm>
        </p:spPr>
        <p:txBody>
          <a:bodyPr>
            <a:normAutofit/>
          </a:bodyPr>
          <a:lstStyle/>
          <a:p>
            <a:r>
              <a:rPr lang="en-US" sz="3200" dirty="0"/>
              <a:t>Horse riding</a:t>
            </a:r>
            <a:endParaRPr lang="el-GR" sz="32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75" y="1390650"/>
            <a:ext cx="3368675" cy="2695575"/>
          </a:xfrm>
        </p:spPr>
      </p:pic>
      <p:sp>
        <p:nvSpPr>
          <p:cNvPr id="5" name="TextBox 4"/>
          <p:cNvSpPr txBox="1"/>
          <p:nvPr/>
        </p:nvSpPr>
        <p:spPr>
          <a:xfrm>
            <a:off x="5055576" y="1789235"/>
            <a:ext cx="44752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 really enjoy this activity but you need to train hard to keep your balance on horse back.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584083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22812" y="1081454"/>
            <a:ext cx="6019800" cy="668215"/>
          </a:xfrm>
        </p:spPr>
        <p:txBody>
          <a:bodyPr>
            <a:normAutofit/>
          </a:bodyPr>
          <a:lstStyle/>
          <a:p>
            <a:r>
              <a:rPr lang="en-US" sz="3200" dirty="0"/>
              <a:t>Wood carving</a:t>
            </a:r>
            <a:endParaRPr lang="el-GR" sz="3200" dirty="0"/>
          </a:p>
        </p:txBody>
      </p:sp>
      <p:pic>
        <p:nvPicPr>
          <p:cNvPr id="5" name="Θέση εικόνας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5" r="14115"/>
          <a:stretch>
            <a:fillRect/>
          </a:stretch>
        </p:blipFill>
        <p:spPr>
          <a:xfrm>
            <a:off x="989012" y="914400"/>
            <a:ext cx="3280974" cy="4267200"/>
          </a:xfrm>
        </p:spPr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722812" y="2391508"/>
            <a:ext cx="5335588" cy="2434491"/>
          </a:xfrm>
        </p:spPr>
        <p:txBody>
          <a:bodyPr>
            <a:normAutofit/>
          </a:bodyPr>
          <a:lstStyle/>
          <a:p>
            <a:r>
              <a:rPr lang="en-US" sz="2800" dirty="0"/>
              <a:t>I enjoy this activity because I make something different every time. My parent say, I’m very creative.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200379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72135" y="4097216"/>
            <a:ext cx="1839180" cy="861646"/>
          </a:xfrm>
        </p:spPr>
        <p:txBody>
          <a:bodyPr>
            <a:normAutofit/>
          </a:bodyPr>
          <a:lstStyle/>
          <a:p>
            <a:r>
              <a:rPr lang="en-US" sz="2800" dirty="0"/>
              <a:t>Chess</a:t>
            </a:r>
            <a:endParaRPr lang="el-GR" sz="28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1349889"/>
            <a:ext cx="3184404" cy="2127739"/>
          </a:xfrm>
        </p:spPr>
      </p:pic>
      <p:sp>
        <p:nvSpPr>
          <p:cNvPr id="5" name="TextBox 4"/>
          <p:cNvSpPr txBox="1"/>
          <p:nvPr/>
        </p:nvSpPr>
        <p:spPr>
          <a:xfrm>
            <a:off x="4730262" y="1661746"/>
            <a:ext cx="4369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 really like chess because you need to have a good strategy and think quickly.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958929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85901" y="782515"/>
            <a:ext cx="5010027" cy="852854"/>
          </a:xfrm>
        </p:spPr>
        <p:txBody>
          <a:bodyPr>
            <a:normAutofit/>
          </a:bodyPr>
          <a:lstStyle/>
          <a:p>
            <a:r>
              <a:rPr lang="en-US" sz="3200" dirty="0"/>
              <a:t>handball</a:t>
            </a:r>
            <a:endParaRPr lang="el-GR" sz="3200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5" y="2057400"/>
            <a:ext cx="3638550" cy="2243666"/>
          </a:xfrm>
        </p:spPr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871673" y="2209799"/>
            <a:ext cx="3430590" cy="2091267"/>
          </a:xfrm>
        </p:spPr>
        <p:txBody>
          <a:bodyPr>
            <a:normAutofit/>
          </a:bodyPr>
          <a:lstStyle/>
          <a:p>
            <a:r>
              <a:rPr lang="en-US" sz="2800" dirty="0"/>
              <a:t>This is a team sport and easy to learn. I play against other teams.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388399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Rhythmic gymnastics</a:t>
            </a:r>
            <a:endParaRPr lang="el-GR" sz="32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2197894"/>
            <a:ext cx="2724150" cy="1676400"/>
          </a:xfr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014" y="609600"/>
            <a:ext cx="2181225" cy="2095500"/>
          </a:xfrm>
          <a:prstGeom prst="rect">
            <a:avLst/>
          </a:prstGeom>
        </p:spPr>
      </p:pic>
      <p:sp>
        <p:nvSpPr>
          <p:cNvPr id="7" name="Ορθογώνιο 6"/>
          <p:cNvSpPr/>
          <p:nvPr/>
        </p:nvSpPr>
        <p:spPr>
          <a:xfrm>
            <a:off x="3965331" y="2865998"/>
            <a:ext cx="60403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This is a wonderful form of exercise. I love the music that accompanies the choreographies but it need a lot of practice.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802832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4212" y="4369778"/>
            <a:ext cx="8534400" cy="931984"/>
          </a:xfrm>
        </p:spPr>
        <p:txBody>
          <a:bodyPr>
            <a:normAutofit/>
          </a:bodyPr>
          <a:lstStyle/>
          <a:p>
            <a:r>
              <a:rPr lang="en-US" sz="3200" dirty="0"/>
              <a:t>Walks with my pet</a:t>
            </a:r>
            <a:endParaRPr lang="el-GR" sz="32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12" y="964406"/>
            <a:ext cx="4068763" cy="2550319"/>
          </a:xfrm>
        </p:spPr>
      </p:pic>
      <p:sp>
        <p:nvSpPr>
          <p:cNvPr id="5" name="TextBox 4"/>
          <p:cNvSpPr txBox="1"/>
          <p:nvPr/>
        </p:nvSpPr>
        <p:spPr>
          <a:xfrm flipH="1">
            <a:off x="5653453" y="1116180"/>
            <a:ext cx="405325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 really enjoy to take my dog for a walk. At the afternoon or at the weekend. We usually go to the park.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960487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971676"/>
          </a:xfrm>
        </p:spPr>
        <p:txBody>
          <a:bodyPr/>
          <a:lstStyle/>
          <a:p>
            <a:pPr algn="ctr"/>
            <a:r>
              <a:rPr lang="en-US" dirty="0"/>
              <a:t>THANK YOU FOR WATCHING!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971800" y="3843867"/>
            <a:ext cx="4113212" cy="1947333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224" y="3331633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63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01662" y="1327637"/>
            <a:ext cx="6240950" cy="536331"/>
          </a:xfrm>
        </p:spPr>
        <p:txBody>
          <a:bodyPr>
            <a:noAutofit/>
          </a:bodyPr>
          <a:lstStyle/>
          <a:p>
            <a:r>
              <a:rPr lang="en-US" sz="3200" dirty="0"/>
              <a:t>Golf</a:t>
            </a:r>
            <a:endParaRPr lang="el-GR" sz="3200" dirty="0"/>
          </a:p>
        </p:txBody>
      </p:sp>
      <p:pic>
        <p:nvPicPr>
          <p:cNvPr id="5" name="Θέση εικόνας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30" r="31830"/>
          <a:stretch>
            <a:fillRect/>
          </a:stretch>
        </p:blipFill>
        <p:spPr>
          <a:xfrm>
            <a:off x="989012" y="914400"/>
            <a:ext cx="3280974" cy="4371975"/>
          </a:xfrm>
        </p:spPr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432666" y="2215661"/>
            <a:ext cx="5572980" cy="2223476"/>
          </a:xfrm>
        </p:spPr>
        <p:txBody>
          <a:bodyPr>
            <a:normAutofit/>
          </a:bodyPr>
          <a:lstStyle/>
          <a:p>
            <a:r>
              <a:rPr lang="en-US" sz="2800" dirty="0"/>
              <a:t>I like to play golf in my free time because it relaxes me. I usually play alone.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20297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77334" y="593321"/>
            <a:ext cx="8596668" cy="668741"/>
          </a:xfrm>
        </p:spPr>
        <p:txBody>
          <a:bodyPr>
            <a:normAutofit/>
          </a:bodyPr>
          <a:lstStyle/>
          <a:p>
            <a:r>
              <a:rPr lang="en-US" sz="2000" dirty="0"/>
              <a:t> </a:t>
            </a:r>
            <a:endParaRPr lang="el-GR" sz="200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274885" y="685800"/>
            <a:ext cx="4346982" cy="576262"/>
          </a:xfrm>
        </p:spPr>
        <p:txBody>
          <a:bodyPr/>
          <a:lstStyle/>
          <a:p>
            <a:r>
              <a:rPr lang="en-US" sz="3200" dirty="0">
                <a:solidFill>
                  <a:schemeClr val="accent1"/>
                </a:solidFill>
              </a:rPr>
              <a:t>Basketball</a:t>
            </a:r>
            <a:endParaRPr lang="el-GR" sz="3200" dirty="0">
              <a:solidFill>
                <a:schemeClr val="accent1"/>
              </a:solidFill>
            </a:endParaRPr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550" y="1552575"/>
            <a:ext cx="3524250" cy="2352675"/>
          </a:xfrm>
        </p:spPr>
      </p:pic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5383090" y="1309931"/>
            <a:ext cx="4665134" cy="1574598"/>
          </a:xfrm>
        </p:spPr>
        <p:txBody>
          <a:bodyPr/>
          <a:lstStyle/>
          <a:p>
            <a:r>
              <a:rPr lang="en-US" dirty="0"/>
              <a:t>I like to play basketball because it is a team sport. So, I play with my friends.</a:t>
            </a:r>
            <a:endParaRPr lang="el-GR" dirty="0"/>
          </a:p>
        </p:txBody>
      </p:sp>
      <p:pic>
        <p:nvPicPr>
          <p:cNvPr id="8" name="Θέση περιεχομένου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75" y="3129285"/>
            <a:ext cx="3924300" cy="2470638"/>
          </a:xfrm>
        </p:spPr>
      </p:pic>
    </p:spTree>
    <p:extLst>
      <p:ext uri="{BB962C8B-B14F-4D97-AF65-F5344CB8AC3E}">
        <p14:creationId xmlns:p14="http://schemas.microsoft.com/office/powerpoint/2010/main" val="2540386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24400" y="914400"/>
            <a:ext cx="2467708" cy="817685"/>
          </a:xfrm>
        </p:spPr>
        <p:txBody>
          <a:bodyPr>
            <a:normAutofit/>
          </a:bodyPr>
          <a:lstStyle/>
          <a:p>
            <a:r>
              <a:rPr lang="en-US" sz="3200" dirty="0"/>
              <a:t>Ballet</a:t>
            </a:r>
            <a:endParaRPr lang="el-GR" sz="3200" dirty="0"/>
          </a:p>
        </p:txBody>
      </p:sp>
      <p:pic>
        <p:nvPicPr>
          <p:cNvPr id="6" name="Θέση εικόνας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93" b="24893"/>
          <a:stretch>
            <a:fillRect/>
          </a:stretch>
        </p:blipFill>
        <p:spPr>
          <a:xfrm>
            <a:off x="677334" y="914400"/>
            <a:ext cx="3736404" cy="3540918"/>
          </a:xfrm>
        </p:spPr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626096" y="2620108"/>
            <a:ext cx="5361966" cy="1714500"/>
          </a:xfrm>
        </p:spPr>
        <p:txBody>
          <a:bodyPr>
            <a:noAutofit/>
          </a:bodyPr>
          <a:lstStyle/>
          <a:p>
            <a:r>
              <a:rPr lang="en-US" sz="2800" dirty="0"/>
              <a:t>I like ballet because it relaxes me and keeps me calm when I’m under a lot of pressure.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128931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04546" y="1030175"/>
            <a:ext cx="2813212" cy="700454"/>
          </a:xfrm>
        </p:spPr>
        <p:txBody>
          <a:bodyPr>
            <a:normAutofit fontScale="90000"/>
          </a:bodyPr>
          <a:lstStyle/>
          <a:p>
            <a:r>
              <a:rPr lang="en-US" dirty="0"/>
              <a:t>Tennis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204546" y="1828801"/>
            <a:ext cx="3656822" cy="694592"/>
          </a:xfrm>
        </p:spPr>
        <p:txBody>
          <a:bodyPr/>
          <a:lstStyle/>
          <a:p>
            <a:endParaRPr lang="el-GR" sz="3200" dirty="0"/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912" y="3517900"/>
            <a:ext cx="2619375" cy="1743075"/>
          </a:xfrm>
        </p:spPr>
      </p:pic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5621867" y="1113713"/>
            <a:ext cx="4260687" cy="1233833"/>
          </a:xfrm>
        </p:spPr>
        <p:txBody>
          <a:bodyPr/>
          <a:lstStyle/>
          <a:p>
            <a:r>
              <a:rPr lang="en-US" dirty="0"/>
              <a:t>Playing tennis energizes me. I can play with my friends or instructor.</a:t>
            </a:r>
            <a:endParaRPr lang="el-GR" dirty="0"/>
          </a:p>
        </p:txBody>
      </p:sp>
      <p:pic>
        <p:nvPicPr>
          <p:cNvPr id="8" name="Θέση περιεχομένου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494" y="2658940"/>
            <a:ext cx="3990975" cy="2362200"/>
          </a:xfrm>
        </p:spPr>
      </p:pic>
    </p:spTree>
    <p:extLst>
      <p:ext uri="{BB962C8B-B14F-4D97-AF65-F5344CB8AC3E}">
        <p14:creationId xmlns:p14="http://schemas.microsoft.com/office/powerpoint/2010/main" val="1281164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62808" y="983984"/>
            <a:ext cx="2285674" cy="748769"/>
          </a:xfrm>
        </p:spPr>
        <p:txBody>
          <a:bodyPr>
            <a:normAutofit fontScale="90000"/>
          </a:bodyPr>
          <a:lstStyle/>
          <a:p>
            <a:r>
              <a:rPr lang="en-US" dirty="0"/>
              <a:t>Swimming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62808" y="2160983"/>
            <a:ext cx="3498560" cy="576262"/>
          </a:xfrm>
        </p:spPr>
        <p:txBody>
          <a:bodyPr/>
          <a:lstStyle/>
          <a:p>
            <a:endParaRPr lang="el-GR" sz="3200" dirty="0"/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112" y="3465512"/>
            <a:ext cx="2466975" cy="1847850"/>
          </a:xfrm>
        </p:spPr>
      </p:pic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5621867" y="1358369"/>
            <a:ext cx="4017434" cy="1147439"/>
          </a:xfrm>
        </p:spPr>
        <p:txBody>
          <a:bodyPr/>
          <a:lstStyle/>
          <a:p>
            <a:r>
              <a:rPr lang="en-US" dirty="0"/>
              <a:t>I love swimming because it keeps me fit.</a:t>
            </a:r>
            <a:endParaRPr lang="el-GR" dirty="0"/>
          </a:p>
        </p:txBody>
      </p:sp>
      <p:pic>
        <p:nvPicPr>
          <p:cNvPr id="8" name="Θέση περιεχομένου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867" y="2934494"/>
            <a:ext cx="4017434" cy="2513806"/>
          </a:xfrm>
        </p:spPr>
      </p:pic>
    </p:spTree>
    <p:extLst>
      <p:ext uri="{BB962C8B-B14F-4D97-AF65-F5344CB8AC3E}">
        <p14:creationId xmlns:p14="http://schemas.microsoft.com/office/powerpoint/2010/main" val="3196351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78751" y="923193"/>
            <a:ext cx="2416542" cy="615462"/>
          </a:xfrm>
        </p:spPr>
        <p:txBody>
          <a:bodyPr>
            <a:normAutofit/>
          </a:bodyPr>
          <a:lstStyle/>
          <a:p>
            <a:r>
              <a:rPr lang="en-US" sz="3200" dirty="0"/>
              <a:t>Violin</a:t>
            </a:r>
            <a:endParaRPr lang="el-GR" sz="320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3815617" y="1960684"/>
            <a:ext cx="6021388" cy="2592754"/>
          </a:xfrm>
        </p:spPr>
        <p:txBody>
          <a:bodyPr>
            <a:normAutofit/>
          </a:bodyPr>
          <a:lstStyle/>
          <a:p>
            <a:r>
              <a:rPr lang="en-US" sz="2800" dirty="0"/>
              <a:t>The violin is my favorite musical instrument because I like the sound it makes.</a:t>
            </a:r>
            <a:endParaRPr lang="el-GR" sz="2800" dirty="0"/>
          </a:p>
        </p:txBody>
      </p:sp>
      <p:pic>
        <p:nvPicPr>
          <p:cNvPr id="9" name="Θέση εικόνας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58" b="9558"/>
          <a:stretch>
            <a:fillRect/>
          </a:stretch>
        </p:blipFill>
        <p:spPr>
          <a:xfrm>
            <a:off x="677333" y="609600"/>
            <a:ext cx="3065992" cy="4572000"/>
          </a:xfrm>
        </p:spPr>
      </p:pic>
    </p:spTree>
    <p:extLst>
      <p:ext uri="{BB962C8B-B14F-4D97-AF65-F5344CB8AC3E}">
        <p14:creationId xmlns:p14="http://schemas.microsoft.com/office/powerpoint/2010/main" val="1025084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7147"/>
          </a:xfrm>
        </p:spPr>
        <p:txBody>
          <a:bodyPr>
            <a:normAutofit fontScale="90000"/>
          </a:bodyPr>
          <a:lstStyle/>
          <a:p>
            <a:r>
              <a:rPr lang="en-US" dirty="0"/>
              <a:t>Drawing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72081" y="685800"/>
            <a:ext cx="3542770" cy="413238"/>
          </a:xfrm>
        </p:spPr>
        <p:txBody>
          <a:bodyPr/>
          <a:lstStyle/>
          <a:p>
            <a:endParaRPr lang="el-GR" sz="3200" dirty="0"/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24" y="1539477"/>
            <a:ext cx="3933826" cy="2635250"/>
          </a:xfrm>
        </p:spPr>
      </p:pic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748130" y="1030405"/>
            <a:ext cx="4665134" cy="1761208"/>
          </a:xfrm>
        </p:spPr>
        <p:txBody>
          <a:bodyPr/>
          <a:lstStyle/>
          <a:p>
            <a:r>
              <a:rPr lang="en-US" dirty="0"/>
              <a:t>I am really good at drawing. It opens my imagination and I am very creative.</a:t>
            </a:r>
            <a:endParaRPr lang="el-GR" dirty="0"/>
          </a:p>
        </p:txBody>
      </p:sp>
      <p:pic>
        <p:nvPicPr>
          <p:cNvPr id="8" name="Θέση περιεχομένου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168" y="2857102"/>
            <a:ext cx="4827058" cy="2870995"/>
          </a:xfrm>
        </p:spPr>
      </p:pic>
    </p:spTree>
    <p:extLst>
      <p:ext uri="{BB962C8B-B14F-4D97-AF65-F5344CB8AC3E}">
        <p14:creationId xmlns:p14="http://schemas.microsoft.com/office/powerpoint/2010/main" val="3471332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4212" y="4487333"/>
            <a:ext cx="8534400" cy="937522"/>
          </a:xfrm>
        </p:spPr>
        <p:txBody>
          <a:bodyPr>
            <a:normAutofit/>
          </a:bodyPr>
          <a:lstStyle/>
          <a:p>
            <a:r>
              <a:rPr lang="en-US" sz="3200" dirty="0"/>
              <a:t>football</a:t>
            </a:r>
            <a:endParaRPr lang="el-GR" sz="32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79" y="1810510"/>
            <a:ext cx="2466975" cy="1847850"/>
          </a:xfrm>
        </p:spPr>
      </p:pic>
      <p:sp>
        <p:nvSpPr>
          <p:cNvPr id="6" name="TextBox 5"/>
          <p:cNvSpPr txBox="1"/>
          <p:nvPr/>
        </p:nvSpPr>
        <p:spPr>
          <a:xfrm>
            <a:off x="4211517" y="1582616"/>
            <a:ext cx="340262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 am a member of the local football club “OFI”. I like football because it’s a team sport and we play against other football clubs.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62456834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Όψη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TM02900688[[fn=Όψη]]</Template>
  <TotalTime>163</TotalTime>
  <Words>369</Words>
  <Application>Microsoft Office PowerPoint</Application>
  <PresentationFormat>Ευρεία οθόνη</PresentationFormat>
  <Paragraphs>42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Όψη</vt:lpstr>
      <vt:lpstr>Everyday life Hobbies</vt:lpstr>
      <vt:lpstr>Golf</vt:lpstr>
      <vt:lpstr> </vt:lpstr>
      <vt:lpstr>Ballet</vt:lpstr>
      <vt:lpstr>Tennis </vt:lpstr>
      <vt:lpstr>Swimming </vt:lpstr>
      <vt:lpstr>Violin</vt:lpstr>
      <vt:lpstr>Drawing </vt:lpstr>
      <vt:lpstr>football</vt:lpstr>
      <vt:lpstr>piano</vt:lpstr>
      <vt:lpstr>Video games</vt:lpstr>
      <vt:lpstr>Reading books</vt:lpstr>
      <vt:lpstr>Horse riding</vt:lpstr>
      <vt:lpstr>Wood carving</vt:lpstr>
      <vt:lpstr>Chess</vt:lpstr>
      <vt:lpstr>handball</vt:lpstr>
      <vt:lpstr>Rhythmic gymnastics</vt:lpstr>
      <vt:lpstr>Walks with my pet</vt:lpstr>
      <vt:lpstr>THANK YOU FOR WATCHING!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georgia eleftheriou</dc:creator>
  <cp:lastModifiedBy>georgia eleftheriou</cp:lastModifiedBy>
  <cp:revision>17</cp:revision>
  <dcterms:created xsi:type="dcterms:W3CDTF">2021-05-16T15:55:02Z</dcterms:created>
  <dcterms:modified xsi:type="dcterms:W3CDTF">2021-05-16T18:38:48Z</dcterms:modified>
</cp:coreProperties>
</file>