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4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92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99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9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5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5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7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5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1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4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3AA-5031-4765-981A-3D14F50DE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D415B-050C-42BB-8F14-D67649106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1CB47-19CE-440F-89C2-CB7A2245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602E1-CA0D-47D0-A72A-E0AD40EDCC53}"/>
              </a:ext>
            </a:extLst>
          </p:cNvPr>
          <p:cNvSpPr txBox="1"/>
          <p:nvPr/>
        </p:nvSpPr>
        <p:spPr>
          <a:xfrm>
            <a:off x="1209674" y="545069"/>
            <a:ext cx="99155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/>
              <a:t>CEIP Antonio Machado (Xirivella) Valencia </a:t>
            </a:r>
            <a:r>
              <a:rPr lang="es-ES" sz="4800" dirty="0" err="1"/>
              <a:t>Spain</a:t>
            </a:r>
            <a:endParaRPr lang="es-ES" sz="4800" dirty="0"/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8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E2E46-63C0-4031-8E02-F33ADE35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5E287A-64FD-4A2C-8025-61237BB8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2" y="0"/>
            <a:ext cx="4064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6365A-4BDA-4249-A194-428C14B93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2" y="0"/>
            <a:ext cx="4064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422B2-4486-4B5B-BDE7-3AE96C0E5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0000"/>
            <a:ext cx="4064000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FDBE8-FE9E-4BA2-A390-1FC2AF385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2" y="3810000"/>
            <a:ext cx="4064000" cy="304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D8950-CA7F-40CD-A253-2E9E0FC16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8002" y="3810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91215-66BA-4144-AFF8-D3119B992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2" t="14584" r="1563" b="8333"/>
          <a:stretch/>
        </p:blipFill>
        <p:spPr>
          <a:xfrm>
            <a:off x="1114425" y="392906"/>
            <a:ext cx="1019175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AF2D3-867F-49CA-B3E7-DD97D27E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4"/>
            <a:ext cx="12192000" cy="6863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02A6C4-1D63-45FB-BA3F-75F076054D15}"/>
              </a:ext>
            </a:extLst>
          </p:cNvPr>
          <p:cNvSpPr txBox="1"/>
          <p:nvPr/>
        </p:nvSpPr>
        <p:spPr>
          <a:xfrm>
            <a:off x="4667250" y="5038725"/>
            <a:ext cx="3552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/>
              <a:t>Thanks</a:t>
            </a:r>
            <a:r>
              <a:rPr lang="es-ES" sz="4800" dirty="0"/>
              <a:t> </a:t>
            </a:r>
            <a:r>
              <a:rPr lang="es-ES" sz="4800" dirty="0" err="1"/>
              <a:t>for</a:t>
            </a:r>
            <a:r>
              <a:rPr lang="es-ES" sz="4800" dirty="0"/>
              <a:t> </a:t>
            </a:r>
            <a:r>
              <a:rPr lang="es-ES" sz="4800" dirty="0" err="1"/>
              <a:t>your</a:t>
            </a:r>
            <a:r>
              <a:rPr lang="es-ES" sz="4800" dirty="0"/>
              <a:t> </a:t>
            </a:r>
            <a:r>
              <a:rPr lang="es-ES" sz="4800" dirty="0" err="1"/>
              <a:t>attention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86387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7399D-6B52-4B25-8334-87052F08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58BA9-0E33-4A52-B774-FA059ED9475E}"/>
              </a:ext>
            </a:extLst>
          </p:cNvPr>
          <p:cNvSpPr txBox="1"/>
          <p:nvPr/>
        </p:nvSpPr>
        <p:spPr>
          <a:xfrm>
            <a:off x="95250" y="4219575"/>
            <a:ext cx="12096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/>
              <a:t>It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an</a:t>
            </a:r>
            <a:r>
              <a:rPr lang="es-ES" sz="3600" dirty="0"/>
              <a:t> </a:t>
            </a:r>
            <a:r>
              <a:rPr lang="es-ES" sz="3600" dirty="0" err="1"/>
              <a:t>infant</a:t>
            </a:r>
            <a:r>
              <a:rPr lang="es-ES" sz="3600" dirty="0"/>
              <a:t> and </a:t>
            </a:r>
            <a:r>
              <a:rPr lang="es-ES" sz="3600" dirty="0" err="1"/>
              <a:t>primary</a:t>
            </a:r>
            <a:r>
              <a:rPr lang="es-ES" sz="3600" dirty="0"/>
              <a:t> </a:t>
            </a:r>
            <a:r>
              <a:rPr lang="es-ES" sz="3600" dirty="0" err="1"/>
              <a:t>school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234 </a:t>
            </a:r>
            <a:r>
              <a:rPr lang="es-ES" sz="3600" dirty="0" err="1"/>
              <a:t>students</a:t>
            </a:r>
            <a:r>
              <a:rPr lang="es-ES" sz="3600" dirty="0"/>
              <a:t> </a:t>
            </a:r>
            <a:r>
              <a:rPr lang="es-ES" sz="3600" dirty="0" err="1"/>
              <a:t>aged</a:t>
            </a:r>
            <a:r>
              <a:rPr lang="es-ES" sz="3600" dirty="0"/>
              <a:t> 3-11 </a:t>
            </a:r>
            <a:r>
              <a:rPr lang="es-ES" sz="3600" dirty="0" err="1"/>
              <a:t>years</a:t>
            </a:r>
            <a:r>
              <a:rPr lang="es-ES" sz="3600" dirty="0"/>
              <a:t> </a:t>
            </a:r>
            <a:r>
              <a:rPr lang="es-ES" sz="3600" dirty="0" err="1"/>
              <a:t>old</a:t>
            </a:r>
            <a:r>
              <a:rPr lang="es-ES" sz="3600" dirty="0"/>
              <a:t>. </a:t>
            </a:r>
          </a:p>
          <a:p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students</a:t>
            </a:r>
            <a:r>
              <a:rPr lang="es-ES" sz="3600" dirty="0"/>
              <a:t> </a:t>
            </a:r>
            <a:r>
              <a:rPr lang="es-ES" sz="3600" dirty="0" err="1"/>
              <a:t>present</a:t>
            </a:r>
            <a:r>
              <a:rPr lang="es-ES" sz="3600" dirty="0"/>
              <a:t> a </a:t>
            </a:r>
            <a:r>
              <a:rPr lang="es-ES" sz="3600" dirty="0" err="1"/>
              <a:t>multi-cultural</a:t>
            </a:r>
            <a:r>
              <a:rPr lang="es-ES" sz="3600" dirty="0"/>
              <a:t> </a:t>
            </a:r>
            <a:r>
              <a:rPr lang="es-ES" sz="3600" dirty="0" err="1"/>
              <a:t>background</a:t>
            </a:r>
            <a:r>
              <a:rPr lang="es-ES" sz="3600" dirty="0"/>
              <a:t> and </a:t>
            </a:r>
            <a:r>
              <a:rPr lang="es-ES" sz="3600" dirty="0" err="1"/>
              <a:t>their</a:t>
            </a:r>
            <a:r>
              <a:rPr lang="es-ES" sz="3600" dirty="0"/>
              <a:t> </a:t>
            </a:r>
            <a:r>
              <a:rPr lang="es-ES" sz="3600" dirty="0" err="1"/>
              <a:t>level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economy</a:t>
            </a:r>
            <a:r>
              <a:rPr lang="es-ES" sz="3600" dirty="0"/>
              <a:t> </a:t>
            </a:r>
            <a:r>
              <a:rPr lang="es-ES" sz="3600" dirty="0" err="1"/>
              <a:t>is</a:t>
            </a:r>
            <a:r>
              <a:rPr lang="es-ES" sz="3600" dirty="0"/>
              <a:t> </a:t>
            </a:r>
            <a:r>
              <a:rPr lang="es-ES" sz="3600" dirty="0" err="1"/>
              <a:t>medium-low</a:t>
            </a:r>
            <a:r>
              <a:rPr lang="es-ES" sz="3600" dirty="0"/>
              <a:t>.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69897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84FFF-BF3A-4A47-8C80-0579BDA1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D64BF-B042-4DBF-92D9-8535377BF4B6}"/>
              </a:ext>
            </a:extLst>
          </p:cNvPr>
          <p:cNvSpPr txBox="1"/>
          <p:nvPr/>
        </p:nvSpPr>
        <p:spPr>
          <a:xfrm>
            <a:off x="2905125" y="438149"/>
            <a:ext cx="6791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bg1"/>
                </a:solidFill>
              </a:rPr>
              <a:t>The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school</a:t>
            </a:r>
            <a:r>
              <a:rPr lang="es-ES" sz="4400" dirty="0">
                <a:solidFill>
                  <a:schemeClr val="bg1"/>
                </a:solidFill>
              </a:rPr>
              <a:t> staff </a:t>
            </a:r>
            <a:r>
              <a:rPr lang="es-ES" sz="4400" dirty="0" err="1">
                <a:solidFill>
                  <a:schemeClr val="bg1"/>
                </a:solidFill>
              </a:rPr>
              <a:t>is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formed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by</a:t>
            </a:r>
            <a:r>
              <a:rPr lang="es-ES" sz="4400" dirty="0">
                <a:solidFill>
                  <a:schemeClr val="bg1"/>
                </a:solidFill>
              </a:rPr>
              <a:t> 18 </a:t>
            </a:r>
            <a:r>
              <a:rPr lang="es-ES" sz="4400" dirty="0" err="1">
                <a:solidFill>
                  <a:schemeClr val="bg1"/>
                </a:solidFill>
              </a:rPr>
              <a:t>teachers</a:t>
            </a:r>
            <a:r>
              <a:rPr lang="es-ES" sz="4400" dirty="0">
                <a:solidFill>
                  <a:schemeClr val="bg1"/>
                </a:solidFill>
              </a:rPr>
              <a:t>, </a:t>
            </a:r>
            <a:r>
              <a:rPr lang="es-ES" sz="4400" dirty="0" err="1">
                <a:solidFill>
                  <a:schemeClr val="bg1"/>
                </a:solidFill>
              </a:rPr>
              <a:t>which</a:t>
            </a:r>
            <a:r>
              <a:rPr lang="es-ES" sz="4400" dirty="0">
                <a:solidFill>
                  <a:schemeClr val="bg1"/>
                </a:solidFill>
              </a:rPr>
              <a:t> 11 </a:t>
            </a:r>
            <a:r>
              <a:rPr lang="es-ES" sz="4400" dirty="0" err="1">
                <a:solidFill>
                  <a:schemeClr val="bg1"/>
                </a:solidFill>
              </a:rPr>
              <a:t>of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them</a:t>
            </a:r>
            <a:r>
              <a:rPr lang="es-ES" sz="4400" dirty="0">
                <a:solidFill>
                  <a:schemeClr val="bg1"/>
                </a:solidFill>
              </a:rPr>
              <a:t> are </a:t>
            </a:r>
            <a:r>
              <a:rPr lang="es-ES" sz="4400" dirty="0" err="1">
                <a:solidFill>
                  <a:schemeClr val="bg1"/>
                </a:solidFill>
              </a:rPr>
              <a:t>fixed</a:t>
            </a:r>
            <a:r>
              <a:rPr lang="es-ES" sz="4400" dirty="0">
                <a:solidFill>
                  <a:schemeClr val="bg1"/>
                </a:solidFill>
              </a:rPr>
              <a:t> </a:t>
            </a:r>
            <a:r>
              <a:rPr lang="es-ES" sz="4400" dirty="0" err="1">
                <a:solidFill>
                  <a:schemeClr val="bg1"/>
                </a:solidFill>
              </a:rPr>
              <a:t>ones</a:t>
            </a:r>
            <a:r>
              <a:rPr lang="es-ES" sz="4400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58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2BE29-AB98-40B7-BD36-7A2DA60A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2C7B72-4715-47A0-B927-7A61B3F5E050}"/>
              </a:ext>
            </a:extLst>
          </p:cNvPr>
          <p:cNvSpPr txBox="1"/>
          <p:nvPr/>
        </p:nvSpPr>
        <p:spPr>
          <a:xfrm>
            <a:off x="1071563" y="600075"/>
            <a:ext cx="10048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Our</a:t>
            </a:r>
            <a:r>
              <a:rPr lang="es-ES" sz="2400" dirty="0"/>
              <a:t> </a:t>
            </a:r>
            <a:r>
              <a:rPr lang="es-ES" sz="2400" dirty="0" err="1"/>
              <a:t>school</a:t>
            </a:r>
            <a:r>
              <a:rPr lang="es-ES" sz="2400" dirty="0"/>
              <a:t> </a:t>
            </a:r>
            <a:r>
              <a:rPr lang="es-ES" sz="2400" dirty="0" err="1"/>
              <a:t>begins</a:t>
            </a:r>
            <a:r>
              <a:rPr lang="es-ES" sz="2400" dirty="0"/>
              <a:t> a new era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internationalitation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2 </a:t>
            </a:r>
            <a:r>
              <a:rPr lang="es-ES" sz="2400" dirty="0" err="1"/>
              <a:t>European</a:t>
            </a:r>
            <a:r>
              <a:rPr lang="es-ES" sz="2400" dirty="0"/>
              <a:t> </a:t>
            </a:r>
            <a:r>
              <a:rPr lang="es-ES" sz="2400" dirty="0" err="1"/>
              <a:t>projects</a:t>
            </a:r>
            <a:r>
              <a:rPr lang="es-ES" sz="2400" dirty="0"/>
              <a:t>.  (24 </a:t>
            </a:r>
            <a:r>
              <a:rPr lang="es-ES" sz="2400" dirty="0" err="1"/>
              <a:t>months</a:t>
            </a:r>
            <a:r>
              <a:rPr lang="es-ES" sz="2400" dirty="0"/>
              <a:t>)</a:t>
            </a:r>
          </a:p>
          <a:p>
            <a:endParaRPr lang="es-ES" sz="2400" dirty="0"/>
          </a:p>
          <a:p>
            <a:r>
              <a:rPr lang="es-ES" sz="2400" dirty="0"/>
              <a:t>KA1-101. “ </a:t>
            </a:r>
            <a:r>
              <a:rPr lang="es-ES" sz="2400" dirty="0" err="1"/>
              <a:t>Promoting</a:t>
            </a:r>
            <a:r>
              <a:rPr lang="es-ES" sz="2400" dirty="0"/>
              <a:t> </a:t>
            </a:r>
            <a:r>
              <a:rPr lang="es-ES" sz="2400" dirty="0" err="1"/>
              <a:t>inclusion</a:t>
            </a:r>
            <a:r>
              <a:rPr lang="es-ES" sz="2400" dirty="0"/>
              <a:t> </a:t>
            </a:r>
            <a:r>
              <a:rPr lang="es-ES" sz="2400" dirty="0" err="1"/>
              <a:t>through</a:t>
            </a:r>
            <a:r>
              <a:rPr lang="es-ES" sz="2400" dirty="0"/>
              <a:t> </a:t>
            </a:r>
            <a:r>
              <a:rPr lang="es-ES" sz="2400" dirty="0" err="1"/>
              <a:t>creativity</a:t>
            </a:r>
            <a:r>
              <a:rPr lang="es-ES" sz="2400" dirty="0"/>
              <a:t> and audiovisual </a:t>
            </a:r>
            <a:r>
              <a:rPr lang="es-ES" sz="2400" dirty="0" err="1"/>
              <a:t>techniques</a:t>
            </a:r>
            <a:r>
              <a:rPr lang="es-ES" sz="2400" dirty="0"/>
              <a:t>”</a:t>
            </a:r>
          </a:p>
          <a:p>
            <a:pPr marL="285750" indent="-285750">
              <a:buFontTx/>
              <a:buChar char="-"/>
            </a:pPr>
            <a:r>
              <a:rPr lang="es-ES" sz="2400" dirty="0" err="1"/>
              <a:t>Italy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/>
              <a:t>Romania</a:t>
            </a:r>
          </a:p>
          <a:p>
            <a:pPr marL="285750" indent="-285750">
              <a:buFontTx/>
              <a:buChar char="-"/>
            </a:pPr>
            <a:r>
              <a:rPr lang="es-ES" sz="2400" dirty="0" err="1"/>
              <a:t>Spain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err="1"/>
              <a:t>Turkey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KA 229. “… and </a:t>
            </a:r>
            <a:r>
              <a:rPr lang="es-ES" sz="2400" dirty="0" err="1"/>
              <a:t>thence</a:t>
            </a:r>
            <a:r>
              <a:rPr lang="es-ES" sz="2400" dirty="0"/>
              <a:t> </a:t>
            </a: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came</a:t>
            </a:r>
            <a:r>
              <a:rPr lang="es-ES" sz="2400" dirty="0"/>
              <a:t> </a:t>
            </a:r>
            <a:r>
              <a:rPr lang="es-ES" sz="2400" dirty="0" err="1"/>
              <a:t>foth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see</a:t>
            </a:r>
            <a:r>
              <a:rPr lang="es-ES" sz="2400" dirty="0"/>
              <a:t> </a:t>
            </a:r>
            <a:r>
              <a:rPr lang="es-ES" sz="2400" dirty="0" err="1"/>
              <a:t>again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stars</a:t>
            </a:r>
            <a:r>
              <a:rPr lang="es-ES" sz="2400" dirty="0"/>
              <a:t>.”</a:t>
            </a:r>
          </a:p>
          <a:p>
            <a:pPr marL="285750" indent="-285750">
              <a:buFontTx/>
              <a:buChar char="-"/>
            </a:pPr>
            <a:r>
              <a:rPr lang="es-ES" sz="2400" dirty="0" err="1"/>
              <a:t>Finland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err="1"/>
              <a:t>Greece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err="1"/>
              <a:t>Italy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err="1"/>
              <a:t>Spain</a:t>
            </a:r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/>
              <a:t>U.K.</a:t>
            </a:r>
          </a:p>
        </p:txBody>
      </p:sp>
    </p:spTree>
    <p:extLst>
      <p:ext uri="{BB962C8B-B14F-4D97-AF65-F5344CB8AC3E}">
        <p14:creationId xmlns:p14="http://schemas.microsoft.com/office/powerpoint/2010/main" val="169999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9EB86-CE15-4F8C-9403-58540664D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1E8CB-4E6D-4EF6-9E1D-5B71B1E66D0C}"/>
              </a:ext>
            </a:extLst>
          </p:cNvPr>
          <p:cNvSpPr txBox="1"/>
          <p:nvPr/>
        </p:nvSpPr>
        <p:spPr>
          <a:xfrm>
            <a:off x="2819400" y="1143000"/>
            <a:ext cx="7105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3 </a:t>
            </a:r>
            <a:r>
              <a:rPr lang="es-ES" sz="4000" dirty="0" err="1"/>
              <a:t>different</a:t>
            </a:r>
            <a:r>
              <a:rPr lang="es-ES" sz="4000" dirty="0"/>
              <a:t> </a:t>
            </a:r>
            <a:r>
              <a:rPr lang="es-ES" sz="4000" dirty="0" err="1"/>
              <a:t>projects</a:t>
            </a:r>
            <a:r>
              <a:rPr lang="es-ES" sz="4000" dirty="0"/>
              <a:t> </a:t>
            </a:r>
            <a:r>
              <a:rPr lang="es-ES" sz="4000" dirty="0" err="1"/>
              <a:t>related</a:t>
            </a:r>
            <a:r>
              <a:rPr lang="es-ES" sz="4000" dirty="0"/>
              <a:t> </a:t>
            </a:r>
            <a:r>
              <a:rPr lang="es-ES" sz="4000" dirty="0" err="1"/>
              <a:t>to</a:t>
            </a:r>
            <a:r>
              <a:rPr lang="es-ES" sz="4000" dirty="0"/>
              <a:t> </a:t>
            </a:r>
            <a:r>
              <a:rPr lang="es-ES" sz="4000" dirty="0" err="1"/>
              <a:t>astronomy</a:t>
            </a:r>
            <a:r>
              <a:rPr lang="es-ES" sz="4000" dirty="0"/>
              <a:t> are </a:t>
            </a:r>
            <a:r>
              <a:rPr lang="es-ES" sz="4000" dirty="0" err="1"/>
              <a:t>being</a:t>
            </a:r>
            <a:r>
              <a:rPr lang="es-ES" sz="4000" dirty="0"/>
              <a:t> </a:t>
            </a:r>
            <a:r>
              <a:rPr lang="es-ES" sz="4000" dirty="0" err="1"/>
              <a:t>developed</a:t>
            </a:r>
            <a:r>
              <a:rPr lang="es-ES" sz="4000" dirty="0"/>
              <a:t> </a:t>
            </a:r>
            <a:r>
              <a:rPr lang="es-ES" sz="4000" dirty="0" err="1"/>
              <a:t>by</a:t>
            </a:r>
            <a:r>
              <a:rPr lang="es-ES" sz="4000" dirty="0"/>
              <a:t> </a:t>
            </a:r>
            <a:r>
              <a:rPr lang="es-ES" sz="4000" dirty="0" err="1"/>
              <a:t>our</a:t>
            </a:r>
            <a:r>
              <a:rPr lang="es-ES" sz="4000" dirty="0"/>
              <a:t> </a:t>
            </a:r>
            <a:r>
              <a:rPr lang="es-ES" sz="4000" dirty="0" err="1"/>
              <a:t>students</a:t>
            </a:r>
            <a:r>
              <a:rPr lang="es-ES" sz="4000" dirty="0"/>
              <a:t> in </a:t>
            </a:r>
            <a:r>
              <a:rPr lang="es-ES" sz="4000" dirty="0" err="1"/>
              <a:t>three</a:t>
            </a:r>
            <a:r>
              <a:rPr lang="es-ES" sz="4000" dirty="0"/>
              <a:t> </a:t>
            </a:r>
            <a:r>
              <a:rPr lang="es-ES" sz="4000" dirty="0" err="1"/>
              <a:t>stages</a:t>
            </a:r>
            <a:r>
              <a:rPr lang="es-ES" sz="4000" dirty="0"/>
              <a:t>.</a:t>
            </a:r>
          </a:p>
          <a:p>
            <a:endParaRPr lang="es-ES" sz="4000" dirty="0"/>
          </a:p>
          <a:p>
            <a:r>
              <a:rPr lang="es-ES" sz="4000" dirty="0"/>
              <a:t>- </a:t>
            </a:r>
            <a:r>
              <a:rPr lang="es-ES" sz="4000" dirty="0" err="1"/>
              <a:t>Reception</a:t>
            </a:r>
            <a:r>
              <a:rPr lang="es-ES" sz="4000" dirty="0"/>
              <a:t> </a:t>
            </a:r>
            <a:r>
              <a:rPr lang="es-ES" sz="4000" dirty="0" err="1"/>
              <a:t>stage</a:t>
            </a:r>
            <a:r>
              <a:rPr lang="es-ES" sz="4000" dirty="0"/>
              <a:t> (5 </a:t>
            </a:r>
            <a:r>
              <a:rPr lang="es-ES" sz="4000" dirty="0" err="1"/>
              <a:t>years</a:t>
            </a:r>
            <a:r>
              <a:rPr lang="es-ES" sz="4000" dirty="0"/>
              <a:t> </a:t>
            </a:r>
            <a:r>
              <a:rPr lang="es-ES" sz="4000" dirty="0" err="1"/>
              <a:t>old</a:t>
            </a:r>
            <a:r>
              <a:rPr lang="es-ES" sz="4000" dirty="0"/>
              <a:t>)</a:t>
            </a:r>
          </a:p>
          <a:p>
            <a:pPr marL="285750" indent="-285750">
              <a:buFontTx/>
              <a:buChar char="-"/>
            </a:pPr>
            <a:r>
              <a:rPr lang="es-ES" sz="4000" dirty="0"/>
              <a:t>4th grade (9 </a:t>
            </a:r>
            <a:r>
              <a:rPr lang="es-ES" sz="4000" dirty="0" err="1"/>
              <a:t>years</a:t>
            </a:r>
            <a:r>
              <a:rPr lang="es-ES" sz="4000" dirty="0"/>
              <a:t> </a:t>
            </a:r>
            <a:r>
              <a:rPr lang="es-ES" sz="4000" dirty="0" err="1"/>
              <a:t>old</a:t>
            </a:r>
            <a:r>
              <a:rPr lang="es-ES" sz="4000" dirty="0"/>
              <a:t>)</a:t>
            </a:r>
          </a:p>
          <a:p>
            <a:pPr marL="285750" indent="-285750">
              <a:buFontTx/>
              <a:buChar char="-"/>
            </a:pPr>
            <a:r>
              <a:rPr lang="es-ES" sz="4000" dirty="0"/>
              <a:t>5th grade (10 </a:t>
            </a:r>
            <a:r>
              <a:rPr lang="es-ES" sz="4000" dirty="0" err="1"/>
              <a:t>years</a:t>
            </a:r>
            <a:r>
              <a:rPr lang="es-ES" sz="4000" dirty="0"/>
              <a:t> </a:t>
            </a:r>
            <a:r>
              <a:rPr lang="es-ES" sz="4000" dirty="0" err="1"/>
              <a:t>old</a:t>
            </a:r>
            <a:r>
              <a:rPr lang="es-E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611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54635-507A-49C6-92B4-D15BEBEF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12700"/>
            <a:ext cx="12192000" cy="684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3CA8B-3341-454C-8C13-1CD401891945}"/>
              </a:ext>
            </a:extLst>
          </p:cNvPr>
          <p:cNvSpPr txBox="1"/>
          <p:nvPr/>
        </p:nvSpPr>
        <p:spPr>
          <a:xfrm>
            <a:off x="3390900" y="390525"/>
            <a:ext cx="624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1 </a:t>
            </a:r>
            <a:r>
              <a:rPr lang="es-ES" sz="3200" dirty="0" err="1">
                <a:solidFill>
                  <a:schemeClr val="bg1"/>
                </a:solidFill>
              </a:rPr>
              <a:t>year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of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experience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with</a:t>
            </a:r>
            <a:r>
              <a:rPr lang="es-ES" sz="3200" dirty="0">
                <a:solidFill>
                  <a:schemeClr val="bg1"/>
                </a:solidFill>
              </a:rPr>
              <a:t> e-</a:t>
            </a:r>
            <a:r>
              <a:rPr lang="es-ES" sz="3200" dirty="0" err="1">
                <a:solidFill>
                  <a:schemeClr val="bg1"/>
                </a:solidFill>
              </a:rPr>
              <a:t>Twinning</a:t>
            </a:r>
            <a:r>
              <a:rPr lang="es-ES" sz="3200" dirty="0">
                <a:solidFill>
                  <a:schemeClr val="bg1"/>
                </a:solidFill>
              </a:rPr>
              <a:t> in a Project </a:t>
            </a:r>
            <a:r>
              <a:rPr lang="es-ES" sz="3200" dirty="0" err="1">
                <a:solidFill>
                  <a:schemeClr val="bg1"/>
                </a:solidFill>
              </a:rPr>
              <a:t>called</a:t>
            </a:r>
            <a:r>
              <a:rPr lang="es-ES" sz="3200" dirty="0">
                <a:solidFill>
                  <a:schemeClr val="bg1"/>
                </a:solidFill>
              </a:rPr>
              <a:t> “Intercultural </a:t>
            </a:r>
            <a:r>
              <a:rPr lang="es-ES" sz="3200" dirty="0" err="1">
                <a:solidFill>
                  <a:schemeClr val="bg1"/>
                </a:solidFill>
              </a:rPr>
              <a:t>ePals</a:t>
            </a:r>
            <a:r>
              <a:rPr lang="es-ES" sz="3200" dirty="0">
                <a:solidFill>
                  <a:schemeClr val="bg1"/>
                </a:solidFill>
              </a:rPr>
              <a:t>” </a:t>
            </a:r>
            <a:r>
              <a:rPr lang="es-ES" sz="3200" dirty="0" err="1">
                <a:solidFill>
                  <a:schemeClr val="bg1"/>
                </a:solidFill>
              </a:rPr>
              <a:t>with</a:t>
            </a:r>
            <a:r>
              <a:rPr lang="es-ES" sz="3200" dirty="0">
                <a:solidFill>
                  <a:schemeClr val="bg1"/>
                </a:solidFill>
              </a:rPr>
              <a:t> a Scottish </a:t>
            </a:r>
            <a:r>
              <a:rPr lang="es-ES" sz="3200" dirty="0" err="1">
                <a:solidFill>
                  <a:schemeClr val="bg1"/>
                </a:solidFill>
              </a:rPr>
              <a:t>school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155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B2D7E-611B-411A-B1EA-FD88F6D3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77" y="0"/>
            <a:ext cx="591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9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9365B-AA86-45D4-BB19-9EBA81B3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0"/>
            <a:ext cx="566737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C5B8D-8F43-409D-AAF9-E8EC68B0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8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CBB78-6900-411A-AD1A-2D342102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7" r="3258" b="15217"/>
          <a:stretch/>
        </p:blipFill>
        <p:spPr>
          <a:xfrm>
            <a:off x="0" y="38100"/>
            <a:ext cx="4524375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ADEE7-7F9F-4F47-A0B7-676DC8837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4" t="7193" b="15736"/>
          <a:stretch/>
        </p:blipFill>
        <p:spPr>
          <a:xfrm>
            <a:off x="4524375" y="152400"/>
            <a:ext cx="4429125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889B5-D158-4C0A-ABF2-4C3DBD9F2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38" r="39537" b="137"/>
          <a:stretch/>
        </p:blipFill>
        <p:spPr>
          <a:xfrm>
            <a:off x="8953500" y="38100"/>
            <a:ext cx="3219450" cy="3295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A81601-8CB8-4117-BDEA-3DC4DF323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67" t="18750" r="13229" b="7222"/>
          <a:stretch/>
        </p:blipFill>
        <p:spPr>
          <a:xfrm>
            <a:off x="1133475" y="3124200"/>
            <a:ext cx="4842242" cy="3676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5BCBF-FB6D-4797-AF60-9620E7761D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63" t="3889" r="11979" b="12361"/>
          <a:stretch/>
        </p:blipFill>
        <p:spPr>
          <a:xfrm>
            <a:off x="5657850" y="3056364"/>
            <a:ext cx="3514725" cy="37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46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162</TotalTime>
  <Words>170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Bernat</dc:creator>
  <cp:lastModifiedBy>Bernat</cp:lastModifiedBy>
  <cp:revision>16</cp:revision>
  <dcterms:created xsi:type="dcterms:W3CDTF">2019-10-01T16:44:33Z</dcterms:created>
  <dcterms:modified xsi:type="dcterms:W3CDTF">2019-10-02T18:44:43Z</dcterms:modified>
</cp:coreProperties>
</file>