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Bradley Hand ITC" pitchFamily="66" charset="0"/>
              </a:rPr>
              <a:t>FAMOUS EUROPEAN MONUMENTS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382000" cy="1752600"/>
          </a:xfrm>
        </p:spPr>
        <p:txBody>
          <a:bodyPr/>
          <a:lstStyle/>
          <a:p>
            <a:pPr algn="ctr"/>
            <a:r>
              <a:rPr lang="en-US" b="1" dirty="0" smtClean="0">
                <a:latin typeface="Bradley Hand ITC" pitchFamily="66" charset="0"/>
              </a:rPr>
              <a:t>MONUMENTS AS UNIQUE AND PRECIOUS AS DIAMONDS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BRANDENBURG GATE, BERLIN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9218" name="Picture 2" descr="D:\RALUCA\Documents\Downloads\1859px-Brandenburg_Gate_panorama_at_nigh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0"/>
            <a:ext cx="8229600" cy="199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BRANDENBURG GATE, BERLIN</a:t>
            </a:r>
            <a:endParaRPr lang="en-US" dirty="0"/>
          </a:p>
        </p:txBody>
      </p:sp>
      <p:pic>
        <p:nvPicPr>
          <p:cNvPr id="10242" name="Picture 2" descr="D:\RALUCA\Documents\Downloads\800px-Berlin_Brandenburger_Tor_BW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962400"/>
            <a:ext cx="4065327" cy="2723769"/>
          </a:xfrm>
          <a:prstGeom prst="rect">
            <a:avLst/>
          </a:prstGeom>
          <a:noFill/>
        </p:spPr>
      </p:pic>
      <p:pic>
        <p:nvPicPr>
          <p:cNvPr id="10243" name="Picture 3" descr="D:\RALUCA\Documents\Downloads\300px-Brandenburgertor_S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38100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COLOGNE CATHEDRAL, COLOGNE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11266" name="Picture 2" descr="D:\RALUCA\Documents\Downloads\300px-Koelner_D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2590800" cy="4654804"/>
          </a:xfrm>
          <a:prstGeom prst="rect">
            <a:avLst/>
          </a:prstGeom>
          <a:noFill/>
        </p:spPr>
      </p:pic>
      <p:pic>
        <p:nvPicPr>
          <p:cNvPr id="11267" name="Picture 3" descr="D:\RALUCA\Documents\Downloads\600px-Cathedral_main_entr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971800"/>
            <a:ext cx="2385391" cy="1789043"/>
          </a:xfrm>
          <a:prstGeom prst="rect">
            <a:avLst/>
          </a:prstGeom>
          <a:noFill/>
        </p:spPr>
      </p:pic>
      <p:pic>
        <p:nvPicPr>
          <p:cNvPr id="11269" name="Picture 5" descr="D:\RALUCA\DOCUMENTS\Downloads\Gothic-Cologne-Cathedral-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81200"/>
            <a:ext cx="3048000" cy="444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COLOGNE CATHEDRAL, COLOGNE</a:t>
            </a:r>
            <a:endParaRPr lang="en-US" dirty="0"/>
          </a:p>
        </p:txBody>
      </p:sp>
      <p:pic>
        <p:nvPicPr>
          <p:cNvPr id="12290" name="Picture 2" descr="D:\RALUCA\Documents\Downloads\516px-Cologne_Cathedral_Altarpiece_of_Magi_by_Stephan_Lochn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671613" cy="3201988"/>
          </a:xfrm>
          <a:prstGeom prst="rect">
            <a:avLst/>
          </a:prstGeom>
          <a:noFill/>
        </p:spPr>
      </p:pic>
      <p:pic>
        <p:nvPicPr>
          <p:cNvPr id="12292" name="Picture 4" descr="D:\RALUCA\DOCUMENTS\Downloads\Cologne_Cathedral_Shrine_of_Ma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35996"/>
            <a:ext cx="4572000" cy="315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NEUSCHWANSTEIN CASTLE, SCHWANGAU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13314" name="Picture 2" descr="D:\RALUCA\Documents\Downloads\Neuschwanstein-proj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921806" cy="2895600"/>
          </a:xfrm>
          <a:prstGeom prst="rect">
            <a:avLst/>
          </a:prstGeom>
          <a:noFill/>
        </p:spPr>
      </p:pic>
      <p:pic>
        <p:nvPicPr>
          <p:cNvPr id="13315" name="Picture 3" descr="D:\RALUCA\Documents\Downloads\600px-Neuschwanstein_cas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400" y="34290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NEUSCHWANSTEIN CASTLE, SCHWANGAU</a:t>
            </a:r>
            <a:endParaRPr lang="en-US" dirty="0"/>
          </a:p>
        </p:txBody>
      </p:sp>
      <p:pic>
        <p:nvPicPr>
          <p:cNvPr id="14338" name="Picture 2" descr="D:\RALUCA\Documents\Downloads\614px-Neuschwanstein_throne_room_00180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0"/>
            <a:ext cx="3962400" cy="2904039"/>
          </a:xfrm>
          <a:prstGeom prst="rect">
            <a:avLst/>
          </a:prstGeom>
          <a:noFill/>
        </p:spPr>
      </p:pic>
      <p:pic>
        <p:nvPicPr>
          <p:cNvPr id="14339" name="Picture 3" descr="D:\RALUCA\Documents\Downloads\609px-Neuschwanstein_singer's_hall_00185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3429000"/>
            <a:ext cx="38671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BLACK CHURCH, BRASOV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4099" name="Picture 3" descr="D:\RALUCA\DOCUMENTS\Downloads\i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2908300" cy="4330700"/>
          </a:xfrm>
          <a:prstGeom prst="rect">
            <a:avLst/>
          </a:prstGeom>
          <a:noFill/>
        </p:spPr>
      </p:pic>
      <p:pic>
        <p:nvPicPr>
          <p:cNvPr id="4100" name="Picture 4" descr="D:\RALUCA\DOCUMENTS\Downloads\i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4799" y="3276600"/>
            <a:ext cx="371225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BLACK CHURCH, BRASOV</a:t>
            </a:r>
            <a:endParaRPr lang="en-US" dirty="0"/>
          </a:p>
        </p:txBody>
      </p:sp>
      <p:pic>
        <p:nvPicPr>
          <p:cNvPr id="3074" name="Picture 2" descr="D:\RALUCA\DOCUMENTS\Downloads\i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2621191" cy="3505200"/>
          </a:xfrm>
          <a:prstGeom prst="rect">
            <a:avLst/>
          </a:prstGeom>
          <a:noFill/>
        </p:spPr>
      </p:pic>
      <p:pic>
        <p:nvPicPr>
          <p:cNvPr id="3075" name="Picture 3" descr="D:\RALUCA\DOCUMENTS\Downloads\i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627702"/>
            <a:ext cx="2743200" cy="3450566"/>
          </a:xfrm>
          <a:prstGeom prst="rect">
            <a:avLst/>
          </a:prstGeom>
          <a:noFill/>
        </p:spPr>
      </p:pic>
      <p:pic>
        <p:nvPicPr>
          <p:cNvPr id="6" name="Picture 2" descr="D:\RALUCA\DOCUMENTS\Downloads\i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429000"/>
            <a:ext cx="2494280" cy="186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SIGHISOARA CITADEL, SIGHISOARA</a:t>
            </a:r>
            <a:endParaRPr lang="en-US" dirty="0"/>
          </a:p>
        </p:txBody>
      </p:sp>
      <p:pic>
        <p:nvPicPr>
          <p:cNvPr id="2050" name="Picture 2" descr="D:\RALUCA\DOCUMENTS\Downloads\is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791200" cy="433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SIGHISOARA CITADEL, SIGHISOARA</a:t>
            </a:r>
            <a:endParaRPr lang="en-US" dirty="0"/>
          </a:p>
        </p:txBody>
      </p:sp>
      <p:pic>
        <p:nvPicPr>
          <p:cNvPr id="1026" name="Picture 2" descr="D:\RALUCA\DOCUMENTS\Downloads\i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2708148" cy="4068187"/>
          </a:xfrm>
          <a:prstGeom prst="rect">
            <a:avLst/>
          </a:prstGeom>
          <a:noFill/>
        </p:spPr>
      </p:pic>
      <p:pic>
        <p:nvPicPr>
          <p:cNvPr id="1027" name="Picture 3" descr="D:\RALUCA\DOCUMENTS\Downloads\i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14600"/>
            <a:ext cx="4330700" cy="321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HUNGARIAN PARLIAMENT, BUDAPEST</a:t>
            </a:r>
            <a:endParaRPr lang="en-US" dirty="0"/>
          </a:p>
        </p:txBody>
      </p:sp>
      <p:pic>
        <p:nvPicPr>
          <p:cNvPr id="1026" name="Picture 2" descr="D:\RALUCA\Documents\Downloads\675px-Parlamento_de_Budapest_de_noc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8737" y="2249488"/>
            <a:ext cx="6486525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PELES CASTLE, SINAIA</a:t>
            </a:r>
            <a:endParaRPr lang="en-US" dirty="0"/>
          </a:p>
        </p:txBody>
      </p:sp>
      <p:pic>
        <p:nvPicPr>
          <p:cNvPr id="6146" name="Picture 2" descr="D:\RALUCA\DOCUMENTS\Downloads\is (1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8036" y="4103815"/>
            <a:ext cx="947928" cy="615696"/>
          </a:xfrm>
          <a:prstGeom prst="rect">
            <a:avLst/>
          </a:prstGeom>
          <a:noFill/>
        </p:spPr>
      </p:pic>
      <p:pic>
        <p:nvPicPr>
          <p:cNvPr id="6147" name="Picture 3" descr="D:\RALUCA\DOCUMENTS\Downloads\i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81200"/>
            <a:ext cx="3504703" cy="467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PELES CASTLE, SINAIA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5122" name="Picture 2" descr="D:\RALUCA\DOCUMENTS\Downloads\i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3842022" cy="2895600"/>
          </a:xfrm>
          <a:prstGeom prst="rect">
            <a:avLst/>
          </a:prstGeom>
          <a:noFill/>
        </p:spPr>
      </p:pic>
      <p:pic>
        <p:nvPicPr>
          <p:cNvPr id="5123" name="Picture 3" descr="D:\RALUCA\DOCUMENTS\Downloads\i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813" y="3505200"/>
            <a:ext cx="3769437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HUNGARIAN PARLIAMENT, BUDAPEST</a:t>
            </a:r>
            <a:endParaRPr lang="en-US" dirty="0"/>
          </a:p>
        </p:txBody>
      </p:sp>
      <p:pic>
        <p:nvPicPr>
          <p:cNvPr id="4098" name="Picture 2" descr="D:\RALUCA\Documents\Downloads\380px-HUN-2015-Budapest-Hungarian_Parliament_(Budapest)_2015-01_cr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3181978" cy="2286000"/>
          </a:xfrm>
          <a:prstGeom prst="rect">
            <a:avLst/>
          </a:prstGeom>
          <a:noFill/>
        </p:spPr>
      </p:pic>
      <p:pic>
        <p:nvPicPr>
          <p:cNvPr id="4099" name="Picture 3" descr="D:\RALUCA\DOCUMENTS\Downloads\Crown,_Sword_and_Globus_Cruciger_of_Hunga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352800" cy="2278856"/>
          </a:xfrm>
          <a:prstGeom prst="rect">
            <a:avLst/>
          </a:prstGeom>
          <a:noFill/>
        </p:spPr>
      </p:pic>
      <p:pic>
        <p:nvPicPr>
          <p:cNvPr id="4100" name="Picture 4" descr="D:\RALUCA\DOCUMENTS\Downloads\1024px-Hungarian_Chamber_(600265159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95799"/>
            <a:ext cx="3276600" cy="218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BUDA CASTLE, BUDAPEST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3074" name="Picture 2" descr="D:\RALUCA\Documents\Downloads\676px-Budapest_castle_night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3932" y="2249488"/>
            <a:ext cx="6496135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BUDA CASTLE, BUDAPEST</a:t>
            </a:r>
            <a:endParaRPr lang="en-US" dirty="0"/>
          </a:p>
        </p:txBody>
      </p:sp>
      <p:pic>
        <p:nvPicPr>
          <p:cNvPr id="2051" name="Picture 3" descr="D:\RALUCA\DOCUMENTS\Downloads\1024px-Budavári_Palota,_ABCDEF_épül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68352"/>
            <a:ext cx="4114800" cy="2776686"/>
          </a:xfrm>
          <a:prstGeom prst="rect">
            <a:avLst/>
          </a:prstGeom>
          <a:noFill/>
        </p:spPr>
      </p:pic>
      <p:pic>
        <p:nvPicPr>
          <p:cNvPr id="2052" name="Picture 4" descr="D:\RALUCA\DOCUMENTS\Downloads\1024px-Buda--Castle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11830"/>
            <a:ext cx="4038600" cy="284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SAINT STEPHEN’S CATHEDRAL, VIENNA</a:t>
            </a:r>
            <a:endParaRPr lang="en-US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5122" name="Picture 2" descr="D:\RALUCA\Documents\Downloads\615px-Jakob_Alt_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756660" cy="2748775"/>
          </a:xfrm>
          <a:prstGeom prst="rect">
            <a:avLst/>
          </a:prstGeom>
          <a:noFill/>
        </p:spPr>
      </p:pic>
      <p:pic>
        <p:nvPicPr>
          <p:cNvPr id="5123" name="Picture 3" descr="D:\RALUCA\Documents\Downloads\677px-St._Stephen's_Cathedral_roof,_Vien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485238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SAINT STEPHEN’S CATHEDRAL, VIENNA</a:t>
            </a:r>
            <a:endParaRPr lang="en-US" dirty="0"/>
          </a:p>
        </p:txBody>
      </p:sp>
      <p:pic>
        <p:nvPicPr>
          <p:cNvPr id="6146" name="Picture 2" descr="D:\RALUCA\Documents\Downloads\341px-Wien_-_Stephansdom_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3048000" cy="4013350"/>
          </a:xfrm>
          <a:prstGeom prst="rect">
            <a:avLst/>
          </a:prstGeom>
          <a:noFill/>
        </p:spPr>
      </p:pic>
      <p:pic>
        <p:nvPicPr>
          <p:cNvPr id="6147" name="Picture 3" descr="D:\RALUCA\Documents\Downloads\675px-Wien_-_Stephansdom,_Innenansicht_Richtung_Emp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SCHÖNBRUNN PALACE, VIENNA</a:t>
            </a:r>
            <a:endParaRPr lang="en-US" dirty="0"/>
          </a:p>
        </p:txBody>
      </p:sp>
      <p:pic>
        <p:nvPicPr>
          <p:cNvPr id="7170" name="Picture 2" descr="D:\RALUCA\DOCUMENTS\Downloads\800px-Schönbrunn,_Viedeň,_Rakús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304127" cy="2044891"/>
          </a:xfrm>
          <a:prstGeom prst="rect">
            <a:avLst/>
          </a:prstGeom>
          <a:noFill/>
        </p:spPr>
      </p:pic>
      <p:pic>
        <p:nvPicPr>
          <p:cNvPr id="7171" name="Picture 3" descr="D:\RALUCA\DOCUMENTS\Downloads\Fountain-Neptune-grounds-Gloriette-Vienna-Schloss-Schonbru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038600"/>
            <a:ext cx="4019550" cy="262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SCHÖNBRUNN PALACE, VIENNA</a:t>
            </a:r>
            <a:endParaRPr lang="en-US" dirty="0"/>
          </a:p>
        </p:txBody>
      </p:sp>
      <p:pic>
        <p:nvPicPr>
          <p:cNvPr id="8194" name="Picture 2" descr="D:\RALUCA\DOCUMENTS\Downloads\Schönbrunn_pal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10000" cy="2143125"/>
          </a:xfrm>
          <a:prstGeom prst="rect">
            <a:avLst/>
          </a:prstGeom>
          <a:noFill/>
        </p:spPr>
      </p:pic>
      <p:pic>
        <p:nvPicPr>
          <p:cNvPr id="8196" name="Picture 4" descr="D:\RALUCA\Documents\Downloads\675px-15-04-18-Schloß-Schönbrunn-Großer-Saal-DSCF3688-Ral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43400"/>
            <a:ext cx="3505200" cy="2336800"/>
          </a:xfrm>
          <a:prstGeom prst="rect">
            <a:avLst/>
          </a:prstGeom>
          <a:noFill/>
        </p:spPr>
      </p:pic>
      <p:pic>
        <p:nvPicPr>
          <p:cNvPr id="8197" name="Picture 5" descr="D:\RALUCA\DOCUMENTS\Downloads\Schoenbrunn_Palace_as_seen_from_Neptune_Fountain,_September_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400"/>
            <a:ext cx="390207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</TotalTime>
  <Words>92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FAMOUS EUROPEAN MONUMENTS</vt:lpstr>
      <vt:lpstr>HUNGARIAN PARLIAMENT, BUDAPEST</vt:lpstr>
      <vt:lpstr>HUNGARIAN PARLIAMENT, BUDAPEST</vt:lpstr>
      <vt:lpstr>BUDA CASTLE, BUDAPEST</vt:lpstr>
      <vt:lpstr>BUDA CASTLE, BUDAPEST</vt:lpstr>
      <vt:lpstr>SAINT STEPHEN’S CATHEDRAL, VIENNA</vt:lpstr>
      <vt:lpstr>SAINT STEPHEN’S CATHEDRAL, VIENNA</vt:lpstr>
      <vt:lpstr>SCHÖNBRUNN PALACE, VIENNA</vt:lpstr>
      <vt:lpstr>SCHÖNBRUNN PALACE, VIENNA</vt:lpstr>
      <vt:lpstr>BRANDENBURG GATE, BERLIN</vt:lpstr>
      <vt:lpstr>BRANDENBURG GATE, BERLIN</vt:lpstr>
      <vt:lpstr>COLOGNE CATHEDRAL, COLOGNE</vt:lpstr>
      <vt:lpstr>COLOGNE CATHEDRAL, COLOGNE</vt:lpstr>
      <vt:lpstr>NEUSCHWANSTEIN CASTLE, SCHWANGAU</vt:lpstr>
      <vt:lpstr>NEUSCHWANSTEIN CASTLE, SCHWANGAU</vt:lpstr>
      <vt:lpstr>BLACK CHURCH, BRASOV</vt:lpstr>
      <vt:lpstr>BLACK CHURCH, BRASOV</vt:lpstr>
      <vt:lpstr>SIGHISOARA CITADEL, SIGHISOARA</vt:lpstr>
      <vt:lpstr>SIGHISOARA CITADEL, SIGHISOARA</vt:lpstr>
      <vt:lpstr>PELES CASTLE, SINAIA</vt:lpstr>
      <vt:lpstr>PELES CASTLE, SINAIA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EUROPEAN MONUMENTS</dc:title>
  <dc:creator>raluca</dc:creator>
  <cp:lastModifiedBy>ralu</cp:lastModifiedBy>
  <cp:revision>7</cp:revision>
  <dcterms:created xsi:type="dcterms:W3CDTF">2006-08-16T00:00:00Z</dcterms:created>
  <dcterms:modified xsi:type="dcterms:W3CDTF">2019-11-23T18:46:07Z</dcterms:modified>
</cp:coreProperties>
</file>