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5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913C0-86F1-478C-9B1D-D8AE52682E3F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D0EF-9FA4-4F1D-917D-F27B5DDCEB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53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85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98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23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10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76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11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318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648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695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492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27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199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10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58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6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C82B-2B0D-44DC-B319-7BC3482DE0CC}" type="datetimeFigureOut">
              <a:rPr lang="pt-PT" smtClean="0"/>
              <a:t>30/10/2019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7F66C1-3E1B-4C57-918D-D620AF2404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23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2348880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</a:t>
            </a:r>
            <a:r>
              <a:rPr lang="pt-PT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Most</a:t>
            </a:r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Important</a:t>
            </a:r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People</a:t>
            </a:r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t-PT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</a:t>
            </a:r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Portugal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2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Marcelo Rebelo de Sousa</a:t>
            </a:r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36" y="2132856"/>
            <a:ext cx="4038600" cy="2540877"/>
          </a:xfrm>
        </p:spPr>
      </p:pic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533400" y="1556792"/>
            <a:ext cx="4038600" cy="4525963"/>
          </a:xfrm>
        </p:spPr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endParaRPr lang="pt-PT"/>
          </a:p>
          <a:p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President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Portuguese </a:t>
            </a:r>
            <a:r>
              <a:rPr lang="pt-PT" dirty="0" err="1" smtClean="0"/>
              <a:t>Republic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836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Sports</a:t>
            </a:r>
            <a:endParaRPr lang="pt-PT" dirty="0"/>
          </a:p>
        </p:txBody>
      </p:sp>
      <p:pic>
        <p:nvPicPr>
          <p:cNvPr id="9" name="Marcador de Posição de Conteúdo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552249" cy="4425355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Cristiano Ronaldo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born</a:t>
            </a:r>
            <a:r>
              <a:rPr lang="pt-PT" dirty="0" smtClean="0"/>
              <a:t> in Madeira.</a:t>
            </a:r>
          </a:p>
          <a:p>
            <a:r>
              <a:rPr lang="pt-PT" dirty="0" err="1" smtClean="0"/>
              <a:t>He</a:t>
            </a:r>
            <a:r>
              <a:rPr lang="pt-PT" dirty="0" smtClean="0"/>
              <a:t> won 5 Golden </a:t>
            </a:r>
            <a:r>
              <a:rPr lang="pt-PT" dirty="0" err="1" smtClean="0"/>
              <a:t>Balls</a:t>
            </a:r>
            <a:r>
              <a:rPr lang="pt-PT" dirty="0" smtClean="0"/>
              <a:t>, 4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/>
              <a:t>Golden </a:t>
            </a:r>
            <a:r>
              <a:rPr lang="pt-PT" dirty="0" err="1" smtClean="0"/>
              <a:t>Boots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started</a:t>
            </a:r>
            <a:r>
              <a:rPr lang="pt-PT" dirty="0" smtClean="0"/>
              <a:t> </a:t>
            </a:r>
            <a:r>
              <a:rPr lang="pt-PT" dirty="0" err="1" smtClean="0"/>
              <a:t>playing</a:t>
            </a:r>
            <a:r>
              <a:rPr lang="pt-PT" dirty="0" smtClean="0"/>
              <a:t> for a </a:t>
            </a:r>
            <a:r>
              <a:rPr lang="pt-PT" dirty="0" err="1" smtClean="0"/>
              <a:t>small</a:t>
            </a:r>
            <a:r>
              <a:rPr lang="pt-PT" dirty="0" smtClean="0"/>
              <a:t> team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now</a:t>
            </a:r>
            <a:r>
              <a:rPr lang="pt-PT" dirty="0" smtClean="0"/>
              <a:t> </a:t>
            </a:r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plays</a:t>
            </a:r>
            <a:r>
              <a:rPr lang="pt-PT" dirty="0"/>
              <a:t> </a:t>
            </a:r>
            <a:r>
              <a:rPr lang="pt-PT" dirty="0" smtClean="0"/>
              <a:t>in Juventus </a:t>
            </a:r>
            <a:r>
              <a:rPr lang="pt-PT" dirty="0" err="1" smtClean="0"/>
              <a:t>and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Portuguese </a:t>
            </a:r>
            <a:r>
              <a:rPr lang="pt-PT" dirty="0" err="1" smtClean="0"/>
              <a:t>National</a:t>
            </a:r>
            <a:r>
              <a:rPr lang="pt-PT" dirty="0" smtClean="0"/>
              <a:t> Team.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36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Literature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288732" cy="4464496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Luís Vaz de Camões (1524-1580)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greatest</a:t>
            </a:r>
            <a:r>
              <a:rPr lang="pt-PT" dirty="0" smtClean="0"/>
              <a:t> </a:t>
            </a:r>
            <a:r>
              <a:rPr lang="pt-PT" dirty="0" err="1" smtClean="0"/>
              <a:t>writers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Portugal.</a:t>
            </a:r>
          </a:p>
          <a:p>
            <a:r>
              <a:rPr lang="pt-PT" dirty="0" err="1" smtClean="0"/>
              <a:t>His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famous</a:t>
            </a:r>
            <a:r>
              <a:rPr lang="pt-PT" dirty="0" smtClean="0"/>
              <a:t> </a:t>
            </a:r>
            <a:r>
              <a:rPr lang="pt-PT" dirty="0" err="1" smtClean="0"/>
              <a:t>book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“Os Lusíadas” </a:t>
            </a:r>
            <a:r>
              <a:rPr lang="pt-PT" dirty="0" err="1" smtClean="0"/>
              <a:t>which</a:t>
            </a:r>
            <a:r>
              <a:rPr lang="pt-PT" dirty="0"/>
              <a:t> </a:t>
            </a:r>
            <a:r>
              <a:rPr lang="pt-PT" dirty="0" err="1" smtClean="0"/>
              <a:t>tells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history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Portugal.</a:t>
            </a:r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wrote</a:t>
            </a:r>
            <a:r>
              <a:rPr lang="pt-PT" dirty="0" smtClean="0"/>
              <a:t> </a:t>
            </a:r>
            <a:r>
              <a:rPr lang="pt-PT" dirty="0" err="1" smtClean="0"/>
              <a:t>poetry</a:t>
            </a:r>
            <a:r>
              <a:rPr lang="pt-PT" dirty="0"/>
              <a:t>.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854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Arts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Paula Rego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famous</a:t>
            </a:r>
            <a:r>
              <a:rPr lang="pt-PT" dirty="0" smtClean="0"/>
              <a:t> </a:t>
            </a:r>
            <a:r>
              <a:rPr lang="pt-PT" dirty="0" err="1" smtClean="0"/>
              <a:t>painter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surrealism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expressionism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studied</a:t>
            </a:r>
            <a:r>
              <a:rPr lang="pt-PT" dirty="0" smtClean="0"/>
              <a:t> in London </a:t>
            </a:r>
            <a:r>
              <a:rPr lang="pt-PT" dirty="0" err="1" smtClean="0"/>
              <a:t>at</a:t>
            </a:r>
            <a:r>
              <a:rPr lang="pt-PT" dirty="0" smtClean="0"/>
              <a:t> “</a:t>
            </a:r>
            <a:r>
              <a:rPr lang="pt-PT" dirty="0" err="1" smtClean="0"/>
              <a:t>Slade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fine </a:t>
            </a:r>
            <a:r>
              <a:rPr lang="pt-PT" dirty="0" err="1" smtClean="0"/>
              <a:t>art</a:t>
            </a:r>
            <a:r>
              <a:rPr lang="pt-PT" dirty="0" smtClean="0"/>
              <a:t>”</a:t>
            </a:r>
          </a:p>
          <a:p>
            <a:r>
              <a:rPr lang="pt-PT" dirty="0" err="1" smtClean="0"/>
              <a:t>She</a:t>
            </a:r>
            <a:r>
              <a:rPr lang="pt-PT" dirty="0" smtClean="0"/>
              <a:t> won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prizes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United </a:t>
            </a:r>
            <a:r>
              <a:rPr lang="pt-PT" dirty="0" err="1" smtClean="0"/>
              <a:t>Kingdom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Portugal</a:t>
            </a:r>
            <a:endParaRPr lang="pt-PT" dirty="0"/>
          </a:p>
        </p:txBody>
      </p:sp>
      <p:pic>
        <p:nvPicPr>
          <p:cNvPr id="1026" name="Picture 2" descr="Resultado de imagem para paula rego quadro  mais famo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1" y="3717032"/>
            <a:ext cx="4149410" cy="27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aula rego avestruzes bailarin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13918" b="20683"/>
          <a:stretch/>
        </p:blipFill>
        <p:spPr bwMode="auto">
          <a:xfrm>
            <a:off x="251520" y="1412776"/>
            <a:ext cx="4149410" cy="21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Politics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650722" cy="4873902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António Guterres  </a:t>
            </a:r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prime </a:t>
            </a:r>
            <a:r>
              <a:rPr lang="pt-PT" dirty="0" err="1" smtClean="0"/>
              <a:t>minister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deputy</a:t>
            </a:r>
            <a:r>
              <a:rPr lang="pt-PT" dirty="0" smtClean="0"/>
              <a:t> for 17 </a:t>
            </a:r>
            <a:r>
              <a:rPr lang="pt-PT" dirty="0" err="1" smtClean="0"/>
              <a:t>years</a:t>
            </a:r>
            <a:r>
              <a:rPr lang="pt-PT" dirty="0" smtClean="0"/>
              <a:t> in Portugal  </a:t>
            </a:r>
          </a:p>
          <a:p>
            <a:r>
              <a:rPr lang="pt-PT" dirty="0" err="1" smtClean="0"/>
              <a:t>Since</a:t>
            </a:r>
            <a:r>
              <a:rPr lang="pt-PT" dirty="0" smtClean="0"/>
              <a:t> 2017, </a:t>
            </a:r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works</a:t>
            </a:r>
            <a:r>
              <a:rPr lang="pt-PT" dirty="0" smtClean="0"/>
              <a:t> as </a:t>
            </a:r>
            <a:r>
              <a:rPr lang="pt-PT" dirty="0" err="1" smtClean="0"/>
              <a:t>the</a:t>
            </a:r>
            <a:r>
              <a:rPr lang="pt-PT" dirty="0" smtClean="0"/>
              <a:t> general </a:t>
            </a:r>
            <a:r>
              <a:rPr lang="pt-PT" dirty="0" err="1" smtClean="0"/>
              <a:t>secretery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ONU</a:t>
            </a:r>
            <a:r>
              <a:rPr lang="pt-PT" dirty="0"/>
              <a:t>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22658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Navigators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2" y="1196753"/>
            <a:ext cx="2837864" cy="2664296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t-PT" dirty="0" smtClean="0"/>
              <a:t>Vasco da </a:t>
            </a:r>
            <a:r>
              <a:rPr lang="pt-PT" dirty="0" smtClean="0"/>
              <a:t>Gama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Portuguese explorer and the first European to reach India by sea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88032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27984" y="3861049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smtClean="0"/>
              <a:t>Pedro Álvares </a:t>
            </a:r>
            <a:r>
              <a:rPr lang="pt-PT" sz="2800" dirty="0" smtClean="0"/>
              <a:t>Cabral </a:t>
            </a:r>
            <a:r>
              <a:rPr lang="en-US" sz="2800" dirty="0" smtClean="0"/>
              <a:t>was also a</a:t>
            </a:r>
            <a:r>
              <a:rPr lang="en-US" sz="2800" dirty="0" smtClean="0"/>
              <a:t> </a:t>
            </a:r>
            <a:r>
              <a:rPr lang="en-US" sz="2800" dirty="0"/>
              <a:t>navigator and </a:t>
            </a:r>
            <a:r>
              <a:rPr lang="en-US" sz="2800" dirty="0" smtClean="0"/>
              <a:t>explorer. He was the </a:t>
            </a:r>
            <a:r>
              <a:rPr lang="en-US" sz="2800" dirty="0"/>
              <a:t>European discoverer of </a:t>
            </a:r>
            <a:r>
              <a:rPr lang="en-US" sz="2800" dirty="0" smtClean="0"/>
              <a:t>Brazil and </a:t>
            </a:r>
            <a:r>
              <a:rPr lang="en-US" sz="2800" dirty="0"/>
              <a:t>claimed it for Portugal.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84603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Kings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r="16169"/>
          <a:stretch/>
        </p:blipFill>
        <p:spPr>
          <a:xfrm>
            <a:off x="683568" y="1628800"/>
            <a:ext cx="3416882" cy="3685226"/>
          </a:xfrm>
        </p:spPr>
      </p:pic>
      <p:sp>
        <p:nvSpPr>
          <p:cNvPr id="8" name="Marcador de Posição de Conteúdo 7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038600" cy="4886003"/>
          </a:xfrm>
        </p:spPr>
        <p:txBody>
          <a:bodyPr/>
          <a:lstStyle/>
          <a:p>
            <a:r>
              <a:rPr lang="pt-PT" dirty="0" smtClean="0"/>
              <a:t>D. Sebastião</a:t>
            </a:r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became</a:t>
            </a:r>
            <a:r>
              <a:rPr lang="pt-PT" dirty="0" smtClean="0"/>
              <a:t> king </a:t>
            </a:r>
            <a:r>
              <a:rPr lang="pt-PT" dirty="0" err="1" smtClean="0"/>
              <a:t>of</a:t>
            </a:r>
            <a:r>
              <a:rPr lang="pt-PT" dirty="0" smtClean="0"/>
              <a:t> Portugal </a:t>
            </a:r>
            <a:r>
              <a:rPr lang="pt-PT" dirty="0" err="1" smtClean="0"/>
              <a:t>at</a:t>
            </a:r>
            <a:r>
              <a:rPr lang="pt-PT" dirty="0" smtClean="0"/>
              <a:t> 14.</a:t>
            </a:r>
          </a:p>
          <a:p>
            <a:r>
              <a:rPr lang="pt-PT" dirty="0" err="1" smtClean="0"/>
              <a:t>Passed</a:t>
            </a:r>
            <a:r>
              <a:rPr lang="pt-PT" dirty="0" smtClean="0"/>
              <a:t> Esposende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village</a:t>
            </a:r>
            <a:r>
              <a:rPr lang="pt-PT" dirty="0" smtClean="0"/>
              <a:t> to </a:t>
            </a:r>
            <a:r>
              <a:rPr lang="pt-PT" dirty="0" err="1" smtClean="0"/>
              <a:t>city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disappeared</a:t>
            </a:r>
            <a:r>
              <a:rPr lang="pt-PT" dirty="0" smtClean="0"/>
              <a:t> in </a:t>
            </a:r>
            <a:r>
              <a:rPr lang="pt-PT" dirty="0" err="1" smtClean="0"/>
              <a:t>battle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a </a:t>
            </a:r>
            <a:r>
              <a:rPr lang="pt-PT" dirty="0" err="1" smtClean="0"/>
              <a:t>foggy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/>
              <a:t>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30662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Music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240360" cy="3158306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Amália Rodrigues</a:t>
            </a:r>
          </a:p>
          <a:p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best</a:t>
            </a:r>
            <a:r>
              <a:rPr lang="pt-PT" dirty="0" smtClean="0"/>
              <a:t> </a:t>
            </a:r>
            <a:r>
              <a:rPr lang="pt-PT" dirty="0" err="1" smtClean="0"/>
              <a:t>known</a:t>
            </a:r>
            <a:r>
              <a:rPr lang="pt-PT" dirty="0" smtClean="0"/>
              <a:t> portuguese </a:t>
            </a:r>
            <a:r>
              <a:rPr lang="pt-PT" dirty="0" err="1" smtClean="0"/>
              <a:t>singer</a:t>
            </a:r>
            <a:r>
              <a:rPr lang="pt-PT" dirty="0" smtClean="0"/>
              <a:t>(Fado).</a:t>
            </a:r>
          </a:p>
          <a:p>
            <a:r>
              <a:rPr lang="en-US" dirty="0" smtClean="0"/>
              <a:t>She has countless known songs: Coimbra, </a:t>
            </a:r>
            <a:r>
              <a:rPr lang="en-US" dirty="0" err="1" smtClean="0"/>
              <a:t>Lisboa</a:t>
            </a:r>
            <a:r>
              <a:rPr lang="en-US" dirty="0" smtClean="0"/>
              <a:t> </a:t>
            </a:r>
            <a:r>
              <a:rPr lang="en-US" dirty="0" err="1" smtClean="0"/>
              <a:t>Antiga</a:t>
            </a:r>
            <a:r>
              <a:rPr lang="en-US" dirty="0" smtClean="0"/>
              <a:t>, </a:t>
            </a:r>
            <a:r>
              <a:rPr lang="en-US" dirty="0" err="1" smtClean="0"/>
              <a:t>Gaivota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6622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Science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4068" y="2136775"/>
            <a:ext cx="2515289" cy="3767138"/>
          </a:xfrm>
          <a:prstGeom prst="rect">
            <a:avLst/>
          </a:prstGeo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António Damásio</a:t>
            </a:r>
            <a:endParaRPr lang="pt-PT" dirty="0"/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neuro </a:t>
            </a:r>
            <a:r>
              <a:rPr lang="pt-PT" dirty="0" err="1" smtClean="0"/>
              <a:t>surgeon</a:t>
            </a:r>
            <a:r>
              <a:rPr lang="pt-PT" dirty="0" smtClean="0"/>
              <a:t>.</a:t>
            </a:r>
          </a:p>
          <a:p>
            <a:r>
              <a:rPr lang="en-US" dirty="0" smtClean="0"/>
              <a:t>He </a:t>
            </a:r>
            <a:r>
              <a:rPr lang="en-US" dirty="0"/>
              <a:t>published a book about his </a:t>
            </a:r>
            <a:r>
              <a:rPr lang="en-US" dirty="0" smtClean="0"/>
              <a:t>studies, “O </a:t>
            </a:r>
            <a:r>
              <a:rPr lang="en-US" dirty="0" err="1" smtClean="0"/>
              <a:t>Erro</a:t>
            </a:r>
            <a:r>
              <a:rPr lang="en-US" dirty="0" smtClean="0"/>
              <a:t> de Descartes”.</a:t>
            </a:r>
          </a:p>
          <a:p>
            <a:r>
              <a:rPr lang="en-US" dirty="0"/>
              <a:t>He is a professor of neurology at a University of California </a:t>
            </a:r>
            <a:r>
              <a:rPr lang="en-US" dirty="0" smtClean="0"/>
              <a:t>called University of Southern California.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2365542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286</Words>
  <Application>Microsoft Office PowerPoint</Application>
  <PresentationFormat>Apresentação no Ecrã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Haste</vt:lpstr>
      <vt:lpstr>Apresentação do PowerPoint</vt:lpstr>
      <vt:lpstr>Sports</vt:lpstr>
      <vt:lpstr>Literature</vt:lpstr>
      <vt:lpstr>Arts</vt:lpstr>
      <vt:lpstr>Politics</vt:lpstr>
      <vt:lpstr>Navigators</vt:lpstr>
      <vt:lpstr>Kings</vt:lpstr>
      <vt:lpstr>Music</vt:lpstr>
      <vt:lpstr>Science</vt:lpstr>
      <vt:lpstr>Marcelo Rebelo de Sousa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Most Important People From Portugal</dc:title>
  <dc:creator>9A</dc:creator>
  <cp:lastModifiedBy>Helena Bernardo</cp:lastModifiedBy>
  <cp:revision>22</cp:revision>
  <dcterms:created xsi:type="dcterms:W3CDTF">2019-10-09T13:29:17Z</dcterms:created>
  <dcterms:modified xsi:type="dcterms:W3CDTF">2019-10-30T13:24:04Z</dcterms:modified>
</cp:coreProperties>
</file>