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6215082"/>
          </a:xfrm>
        </p:spPr>
        <p:txBody>
          <a:bodyPr/>
          <a:lstStyle/>
          <a:p>
            <a:r>
              <a:rPr lang="it-IT" dirty="0" err="1" smtClean="0"/>
              <a:t>I.C</a:t>
            </a:r>
            <a:r>
              <a:rPr lang="it-IT" dirty="0" smtClean="0"/>
              <a:t> </a:t>
            </a:r>
            <a:r>
              <a:rPr lang="it-IT" dirty="0" err="1" smtClean="0"/>
              <a:t>Mons.Vassalluzzo</a:t>
            </a:r>
            <a:r>
              <a:rPr lang="it-IT" dirty="0" smtClean="0"/>
              <a:t> </a:t>
            </a:r>
            <a:r>
              <a:rPr lang="it-IT" dirty="0" err="1" smtClean="0"/>
              <a:t>Roccapiemonte</a:t>
            </a:r>
            <a:r>
              <a:rPr lang="it-IT" dirty="0" smtClean="0"/>
              <a:t>(Sa)</a:t>
            </a:r>
            <a:br>
              <a:rPr lang="it-IT" dirty="0" smtClean="0"/>
            </a:br>
            <a:r>
              <a:rPr lang="it-IT" dirty="0" smtClean="0"/>
              <a:t>Classe IIIE</a:t>
            </a:r>
            <a:br>
              <a:rPr lang="it-IT" dirty="0" smtClean="0"/>
            </a:br>
            <a:r>
              <a:rPr lang="it-IT" dirty="0" smtClean="0"/>
              <a:t>Docente coordinatrice: </a:t>
            </a:r>
            <a:br>
              <a:rPr lang="it-IT" dirty="0" smtClean="0"/>
            </a:br>
            <a:r>
              <a:rPr lang="it-IT" dirty="0" smtClean="0"/>
              <a:t>Angela </a:t>
            </a:r>
            <a:r>
              <a:rPr lang="it-IT" dirty="0" err="1" smtClean="0"/>
              <a:t>Rescigno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4368808"/>
          </a:xfrm>
        </p:spPr>
        <p:txBody>
          <a:bodyPr/>
          <a:lstStyle/>
          <a:p>
            <a:r>
              <a:rPr lang="it-IT" dirty="0" smtClean="0"/>
              <a:t>IL BULLISMO NELLA LETTERATURA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smtClean="0"/>
              <a:t>Testi</a:t>
            </a:r>
            <a:r>
              <a:rPr lang="it-IT" dirty="0" smtClean="0"/>
              <a:t> </a:t>
            </a:r>
            <a:r>
              <a:rPr lang="it-IT" dirty="0" smtClean="0"/>
              <a:t>letti e </a:t>
            </a:r>
            <a:r>
              <a:rPr lang="it-IT" dirty="0" smtClean="0"/>
              <a:t>analizzati dagli alunni della classe IIIE)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MATILDA</a:t>
            </a:r>
            <a:r>
              <a:rPr lang="it-IT" dirty="0" smtClean="0"/>
              <a:t>(R. </a:t>
            </a:r>
            <a:r>
              <a:rPr lang="it-IT" dirty="0" err="1" smtClean="0"/>
              <a:t>Dahl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dirty="0" err="1" smtClean="0"/>
              <a:t>Matilda</a:t>
            </a:r>
            <a:r>
              <a:rPr lang="it-IT" dirty="0" smtClean="0"/>
              <a:t> offesa e presa in giro dai genitori per la sua passione per la lettura.</a:t>
            </a:r>
            <a:br>
              <a:rPr lang="it-IT" dirty="0" smtClean="0"/>
            </a:br>
            <a:r>
              <a:rPr lang="it-IT" dirty="0" smtClean="0"/>
              <a:t>Ama la scuola,ma non la signora </a:t>
            </a:r>
            <a:r>
              <a:rPr lang="it-IT" dirty="0" err="1" smtClean="0"/>
              <a:t>Spezzindue</a:t>
            </a:r>
            <a:r>
              <a:rPr lang="it-IT" dirty="0" smtClean="0"/>
              <a:t>, la preside. Trova un’amica nella maestra </a:t>
            </a:r>
            <a:r>
              <a:rPr lang="it-IT" dirty="0" err="1" smtClean="0"/>
              <a:t>Dolcemiele</a:t>
            </a:r>
            <a:r>
              <a:rPr lang="it-IT" dirty="0" smtClean="0"/>
              <a:t>. Odia la violenza e l’ ingiustizia.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DON ABBONDIO E I BRAVI </a:t>
            </a:r>
            <a:r>
              <a:rPr lang="it-IT" dirty="0" smtClean="0"/>
              <a:t> (Manzoni)</a:t>
            </a:r>
            <a:br>
              <a:rPr lang="it-IT" dirty="0" smtClean="0"/>
            </a:br>
            <a:r>
              <a:rPr lang="it-IT" dirty="0" smtClean="0"/>
              <a:t>L’arroganza,la prepotenza dei Bravi.</a:t>
            </a:r>
            <a:br>
              <a:rPr lang="it-IT" dirty="0" smtClean="0"/>
            </a:br>
            <a:r>
              <a:rPr lang="it-IT" dirty="0" smtClean="0"/>
              <a:t>La sottomissione di Don </a:t>
            </a:r>
            <a:r>
              <a:rPr lang="it-IT" dirty="0" err="1" smtClean="0"/>
              <a:t>Abbondio</a:t>
            </a:r>
            <a:r>
              <a:rPr lang="it-IT" dirty="0" smtClean="0"/>
              <a:t> con la frase:”Cosa comanda?”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ROSSO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MALPELO</a:t>
            </a:r>
            <a:r>
              <a:rPr lang="it-IT" dirty="0" smtClean="0"/>
              <a:t> (Giovanni Verga)</a:t>
            </a:r>
            <a:br>
              <a:rPr lang="it-IT" dirty="0" smtClean="0"/>
            </a:br>
            <a:r>
              <a:rPr lang="it-IT" dirty="0" smtClean="0"/>
              <a:t>Vittima di pregiudizi dei compagni di lavoro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 RAGAZZI DELLA VIA PAL </a:t>
            </a:r>
            <a:r>
              <a:rPr lang="it-IT" dirty="0" smtClean="0"/>
              <a:t>(</a:t>
            </a:r>
            <a:r>
              <a:rPr lang="it-IT" dirty="0" err="1" smtClean="0"/>
              <a:t>Ferenc</a:t>
            </a:r>
            <a:r>
              <a:rPr lang="it-IT" dirty="0" smtClean="0"/>
              <a:t> </a:t>
            </a:r>
            <a:r>
              <a:rPr lang="it-IT" dirty="0" err="1" smtClean="0"/>
              <a:t>Molnar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dirty="0" smtClean="0"/>
              <a:t>Educare allo spirito di </a:t>
            </a:r>
            <a:r>
              <a:rPr lang="it-IT" dirty="0" err="1" smtClean="0"/>
              <a:t>Boka</a:t>
            </a:r>
            <a:r>
              <a:rPr lang="it-IT" dirty="0" smtClean="0"/>
              <a:t>, leader del gruppo di amici.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35</Words>
  <Application>Microsoft Office PowerPoint</Application>
  <PresentationFormat>Presentazione su schermo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I.C Mons.Vassalluzzo Roccapiemonte(Sa) Classe IIIE Docente coordinatrice:  Angela Rescigno</vt:lpstr>
      <vt:lpstr>IL BULLISMO NELLA LETTERATURA  (Testi letti e analizzati dagli alunni della classe IIIE) </vt:lpstr>
      <vt:lpstr>MATILDA(R. Dahl) Matilda offesa e presa in giro dai genitori per la sua passione per la lettura. Ama la scuola,ma non la signora Spezzindue, la preside. Trova un’amica nella maestra Dolcemiele. Odia la violenza e l’ ingiustizia. </vt:lpstr>
      <vt:lpstr>DON ABBONDIO E I BRAVI  (Manzoni) L’arroganza,la prepotenza dei Bravi. La sottomissione di Don Abbondio con la frase:”Cosa comanda?”</vt:lpstr>
      <vt:lpstr>ROSSO MALPELO (Giovanni Verga) Vittima di pregiudizi dei compagni di lavoro </vt:lpstr>
      <vt:lpstr>I RAGAZZI DELLA VIA PAL (Ferenc Molnar) Educare allo spirito di Boka, leader del gruppo di amici.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I.C Mons.Vassalluzzo Roccapiemonte(Sa) Classe IIIE Docente coordinatrice:  Angela Rescigno</dc:title>
  <dc:creator>utente</dc:creator>
  <cp:lastModifiedBy>Utente</cp:lastModifiedBy>
  <cp:revision>6</cp:revision>
  <dcterms:created xsi:type="dcterms:W3CDTF">2018-02-07T10:54:08Z</dcterms:created>
  <dcterms:modified xsi:type="dcterms:W3CDTF">2018-05-25T15:28:20Z</dcterms:modified>
</cp:coreProperties>
</file>