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6858000" cy="9144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848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E4950-9D03-4634-9E04-F3EB72D2BD4E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432F5-92C8-4AB3-9430-68475921B06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10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19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51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083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837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959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639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9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628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557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822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427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128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33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48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10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05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05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55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926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432F5-92C8-4AB3-9430-68475921B06F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81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99CE5-48F9-4553-AA49-D49E201827A0}" type="datetimeFigureOut">
              <a:rPr lang="it-IT" smtClean="0"/>
              <a:pPr/>
              <a:t>19/02/2018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C1BD9-6748-4AE0-A7F1-967D64C092C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CHRYSANTHEMUM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1"/>
                </a:solidFill>
              </a:rPr>
              <a:t>A  </a:t>
            </a:r>
            <a:r>
              <a:rPr lang="it-IT" dirty="0" err="1" smtClean="0">
                <a:solidFill>
                  <a:schemeClr val="tx1"/>
                </a:solidFill>
              </a:rPr>
              <a:t>verbal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bullying</a:t>
            </a:r>
            <a:r>
              <a:rPr lang="it-IT" dirty="0" smtClean="0">
                <a:solidFill>
                  <a:schemeClr val="tx1"/>
                </a:solidFill>
              </a:rPr>
              <a:t> story at </a:t>
            </a:r>
            <a:r>
              <a:rPr lang="it-IT" dirty="0" err="1" smtClean="0">
                <a:solidFill>
                  <a:schemeClr val="tx1"/>
                </a:solidFill>
              </a:rPr>
              <a:t>school</a:t>
            </a:r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4" y="500034"/>
            <a:ext cx="5327904" cy="5486400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6109365" cy="812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next morning Chrysanthemum wears her most comfortable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jumper.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She walks to school as slowly as she can.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drags her feet  in the dirt.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Chrysanthemum, Chrysanthemum, Chrysanthemum, she writes.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8" y="642910"/>
            <a:ext cx="5340096" cy="4352544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0"/>
            <a:ext cx="6200352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even looks like a flower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Victoria as Chrysanthemum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enters the playground.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pick her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Rita.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smell her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Jo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wilts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does not think her name is absolutely perfect.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thinks it is absolutely dreadful.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4" y="785786"/>
            <a:ext cx="5327904" cy="4486656"/>
          </a:xfrm>
          <a:prstGeom prst="rect">
            <a:avLst/>
          </a:prstGeom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6167073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rest of the day is not much better.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During naptime Victoria raises her hand and says,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chrysanthemum is a flower: it lives in the garden with worms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other dirty things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Thank you for sharing that with us, Victoria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Chud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Now put your head down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56" y="714348"/>
            <a:ext cx="5315712" cy="3584448"/>
          </a:xfrm>
          <a:prstGeom prst="rect">
            <a:avLst/>
          </a:prstGeom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0"/>
            <a:ext cx="6079613" cy="75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Welcome home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mother.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Welcome home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father.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School is no place for 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Chrysanthemum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They said I even look like a flower. They pretended to pick 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smell 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Oh,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pish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mother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They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 just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jalous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Who wouldn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be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jalous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a name like yours?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After all, it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absolutely perfect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father.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32" y="642910"/>
            <a:ext cx="5266944" cy="4913376"/>
          </a:xfrm>
          <a:prstGeom prst="rect">
            <a:avLst/>
          </a:prstGeom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6763390" cy="75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That night Chrysanthemum dreams that she really is a chrysanthemum.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Victoria picks her and plucks leaves and petals one by one until there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is nothing left but a scrawny stem.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is the worst nightmare of Chrysanthemum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life.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4" y="571472"/>
            <a:ext cx="5279136" cy="44866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85794" y="3131840"/>
            <a:ext cx="5279136" cy="457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Chrysanthemum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wears her outfit with seven pockets the next morning.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 loads the pockets with her good-luck charms.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Chrysanthemum takes the longest route possible to school.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32" y="785786"/>
            <a:ext cx="5352288" cy="4754880"/>
          </a:xfrm>
          <a:prstGeom prst="rect">
            <a:avLst/>
          </a:prstGeom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0"/>
            <a:ext cx="6467412" cy="812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That morning the students are introduced to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Twinkle, the music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teacher.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Her voice is like something out a dream.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students are speechless.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Twinkle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assignes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role for the class musicale.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Victoria is the Fairy Queen, Rita the Butterfly Princess,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Jo the Pixie-messenger and Chrysanthemum is a daisy.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56" y="642910"/>
            <a:ext cx="5291328" cy="4986528"/>
          </a:xfrm>
          <a:prstGeom prst="rect">
            <a:avLst/>
          </a:prstGeom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0"/>
            <a:ext cx="5346335" cy="8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a daisy! Chrysanthemum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a daisy!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Jo, Rita and Victoria chants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wilts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does not think her name is absolutely perfect.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thinks it’s absolutely dreadful</a:t>
            </a:r>
            <a:r>
              <a:rPr kumimoji="0" lang="it-IT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smtClean="0">
                <a:ea typeface="Calibri" pitchFamily="34" charset="0"/>
                <a:cs typeface="Times New Roman" pitchFamily="18" charset="0"/>
              </a:rPr>
              <a:t>“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What’s so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rumorous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!”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aks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Twinkle.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“Chrysanthemum” is the answer.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Her name is too long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says Jo.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scarcely fits on her name tag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says Rita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56" y="642910"/>
            <a:ext cx="5327904" cy="4059936"/>
          </a:xfrm>
          <a:prstGeom prst="rect">
            <a:avLst/>
          </a:prstGeom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0"/>
            <a:ext cx="6641562" cy="1061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What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so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rumorous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aks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Twinkle.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is the answer.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Her name is too long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Jo.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scarcely fits on her name tag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Rita.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named after my grandmother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says Victoria</a:t>
            </a:r>
          </a:p>
          <a:p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named after a flower!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My name is long. It would scarcely fit on a name tag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I’m named after a flower, too!” says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Mrs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Twinkle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“You are?” says Victoria.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“Yes”, says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Mrs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Twinkle . “My name is Delphinium.  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Delphinium Twinkle.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And if my baby is a girl, I’m considering Chrysanthemum as a name.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think it is absolutely perfect</a:t>
            </a:r>
            <a:r>
              <a:rPr lang="en-US" dirty="0"/>
              <a:t>”</a:t>
            </a:r>
            <a:endParaRPr lang="it-IT" dirty="0"/>
          </a:p>
          <a:p>
            <a:r>
              <a:rPr lang="en-US" dirty="0"/>
              <a:t> </a:t>
            </a:r>
            <a:endParaRPr lang="it-IT" dirty="0"/>
          </a:p>
          <a:p>
            <a:r>
              <a:rPr lang="en-US" dirty="0"/>
              <a:t> </a:t>
            </a:r>
            <a:endParaRPr lang="it-IT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56" y="357158"/>
            <a:ext cx="5279136" cy="5266944"/>
          </a:xfrm>
          <a:prstGeom prst="rect">
            <a:avLst/>
          </a:prstGeom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5904180" cy="8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can scarcely believe her ears.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blushes.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beams.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blooms.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Chrysanthemum, Chrysanthemum, Chrysanthemum.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Jo, Rita and Victoria looks at Chrysanthemum longingly.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Call me Marigold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Jo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Carnation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says Rita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My name is Lily of the Valley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Victoria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doesn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think her name is absolutely perfect.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knows it.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33" y="0"/>
            <a:ext cx="6750867" cy="63476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661305" y="857224"/>
            <a:ext cx="187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"/>
            <a:ext cx="6858000" cy="867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 day she was born was the happiest day in her parents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lives.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  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perfect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mother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  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Absolutely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father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She is absolutely perfect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  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Her name must be everything she is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says her mother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  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Her name must be absolutely perfect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father. 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And </a:t>
            </a:r>
            <a:r>
              <a:rPr kumimoji="0" lang="it-IT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is.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Chrysanthemum. Chrysanthemum. Chrysanthemum.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92" y="1428728"/>
            <a:ext cx="2267712" cy="1840992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0" y="0"/>
            <a:ext cx="461536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class musicale is a success.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Twinkle gives birth to a baby girl.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And, of course, she names her Chrysanthemum.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56" y="428596"/>
            <a:ext cx="5242560" cy="4937760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6647974" cy="75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grows and grows and grows and she loves her name.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loves the way it sounds when her mother wakes her up.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likes the way it sounds when her father calls her for dinner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 she loves the way it sounds when she whispers it to herself in the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bathroom mirror.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Chrysanthemum. Chrysanthemum. Chrysanthemum.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4" y="357158"/>
            <a:ext cx="5254752" cy="4681728"/>
          </a:xfrm>
          <a:prstGeom prst="rect">
            <a:avLst/>
          </a:prstGeom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0"/>
            <a:ext cx="6724918" cy="812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loves the way her name looks when it is written with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ink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 an envelope.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loves the way it looks when it is written with icing on her birthday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cake.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 she loves the way it looks when she writes it herself with her fat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orange crayon.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Chrysanthemum. Chrysanthemum. Chrysanthemum.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4" y="571472"/>
            <a:ext cx="5266944" cy="4876800"/>
          </a:xfrm>
          <a:prstGeom prst="rect">
            <a:avLst/>
          </a:prstGeom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6363665" cy="75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thinks her name is absolutely perfect.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 then she starts school.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 her first day, Chrysanthemum wears her sunniest dress and her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brightest smile.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runs all the way.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Hooray!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Chrysanthemum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School!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4" y="428596"/>
            <a:ext cx="5291328" cy="4376928"/>
          </a:xfrm>
          <a:prstGeom prst="rect">
            <a:avLst/>
          </a:prstGeom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0"/>
            <a:ext cx="6378669" cy="867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But, when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Chud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takes roll call, everyone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giggles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upon hearing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Chrysanthemum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name.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so long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Jo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scarcely fits on your name tag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Rita, pointing.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named after my grandmother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Victoria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You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 named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after  a flower!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wilts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does not think her name is absolutely perfect.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She thinks it is absolutely dreadful.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4" y="500034"/>
            <a:ext cx="5327904" cy="4486656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6756978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rest of the day is not better.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During naptime Victoria raises her hand and informs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Chud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name is spelled with thirteen letters.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exactly half as many letters as there are in the entire alphabet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Victoria explains.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Thank you for sharing that with us, Victoria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MrsChud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Now put your head down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If I had a name like yours, 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 change it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Victoria says.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94" y="642910"/>
            <a:ext cx="5315712" cy="3584448"/>
          </a:xfrm>
          <a:prstGeom prst="rect">
            <a:avLst/>
          </a:prstGeom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5974713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Welcome home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mother.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Welcome home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father.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School is no place for 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says Chrysanthemum.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My name is too long. It scarcely fits on my name tag and 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named after a flower!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Oh,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pish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mother.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Your name is beautiful.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is everything you are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mother.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Absolutely perfect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says her father.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56" y="285720"/>
            <a:ext cx="5291328" cy="6083808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5788764" cy="84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Chrysanthemum feels much better after her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favourite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dinner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(macaroni and cheese with ketchup) and an evening filled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with hugs and kisses and Parcheesi.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That night she dreams that her name is Jane.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 is a pleasant dream.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1204</Words>
  <Application>Microsoft Office PowerPoint</Application>
  <PresentationFormat>Presentazione su schermo (4:3)</PresentationFormat>
  <Paragraphs>534</Paragraphs>
  <Slides>20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Tema di Office</vt:lpstr>
      <vt:lpstr>CHRYSANTHEMUM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CHRYSANTHEMUM</dc:title>
  <dc:creator>Extensa 5230</dc:creator>
  <cp:lastModifiedBy>Windows User</cp:lastModifiedBy>
  <cp:revision>14</cp:revision>
  <dcterms:created xsi:type="dcterms:W3CDTF">2018-02-18T13:54:30Z</dcterms:created>
  <dcterms:modified xsi:type="dcterms:W3CDTF">2018-02-19T16:13:50Z</dcterms:modified>
</cp:coreProperties>
</file>