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2" r:id="rId4"/>
    <p:sldId id="27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62" d="100"/>
          <a:sy n="62" d="100"/>
        </p:scale>
        <p:origin x="2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it-IT" dirty="0" smtClean="0"/>
              <a:t>I.C </a:t>
            </a:r>
            <a:r>
              <a:rPr lang="it-IT" dirty="0" err="1" smtClean="0"/>
              <a:t>Mons.Vassalluzzo</a:t>
            </a:r>
            <a:r>
              <a:rPr lang="it-IT" dirty="0"/>
              <a:t> </a:t>
            </a:r>
            <a:r>
              <a:rPr lang="it-IT" dirty="0" smtClean="0"/>
              <a:t>Roccapiemonte(Sa)</a:t>
            </a:r>
            <a:br>
              <a:rPr lang="it-IT" dirty="0" smtClean="0"/>
            </a:br>
            <a:r>
              <a:rPr lang="it-IT" dirty="0" smtClean="0"/>
              <a:t>Classe IIIE</a:t>
            </a:r>
            <a:br>
              <a:rPr lang="it-IT" dirty="0" smtClean="0"/>
            </a:br>
            <a:r>
              <a:rPr lang="it-IT" dirty="0" smtClean="0"/>
              <a:t>Docente coordinatrice: </a:t>
            </a:r>
            <a:br>
              <a:rPr lang="it-IT" dirty="0" smtClean="0"/>
            </a:br>
            <a:r>
              <a:rPr lang="it-IT" dirty="0" smtClean="0"/>
              <a:t>Angela Rescigno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000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 Vita di gruppo: dialogo e ascolto.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Group life: </a:t>
            </a:r>
            <a:r>
              <a:rPr lang="it-IT" dirty="0" err="1" smtClean="0"/>
              <a:t>dialogue</a:t>
            </a:r>
            <a:r>
              <a:rPr lang="it-IT" dirty="0" smtClean="0"/>
              <a:t> and </a:t>
            </a:r>
            <a:r>
              <a:rPr lang="it-IT" dirty="0" err="1" smtClean="0"/>
              <a:t>listening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9 Tutti uniti  contro il virus del bullismo.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united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the </a:t>
            </a:r>
            <a:r>
              <a:rPr lang="it-IT" dirty="0" err="1" smtClean="0"/>
              <a:t>bullying</a:t>
            </a:r>
            <a:r>
              <a:rPr lang="it-IT" dirty="0" smtClean="0"/>
              <a:t> virus.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10 Mai </a:t>
            </a:r>
            <a:r>
              <a:rPr lang="it-IT" smtClean="0"/>
              <a:t>più bullismo.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 more </a:t>
            </a:r>
            <a:r>
              <a:rPr lang="it-IT" dirty="0" err="1" smtClean="0"/>
              <a:t>bullying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BULLISMO E  SCUOLA</a:t>
            </a:r>
            <a:br>
              <a:rPr lang="it-IT" dirty="0" smtClean="0"/>
            </a:br>
            <a:r>
              <a:rPr lang="it-IT" dirty="0" smtClean="0"/>
              <a:t>DECALOGO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1)La scuola non fabbrica bulli</a:t>
            </a:r>
          </a:p>
          <a:p>
            <a:r>
              <a:rPr lang="it-IT" dirty="0" smtClean="0"/>
              <a:t>2)Più libri  =  meno bulli</a:t>
            </a:r>
          </a:p>
          <a:p>
            <a:r>
              <a:rPr lang="it-IT" dirty="0" smtClean="0"/>
              <a:t>3)</a:t>
            </a:r>
            <a:r>
              <a:rPr lang="it-IT" dirty="0" err="1" smtClean="0"/>
              <a:t>No,agli</a:t>
            </a:r>
            <a:r>
              <a:rPr lang="it-IT" dirty="0" smtClean="0"/>
              <a:t> zaini stracolmi di violenza</a:t>
            </a:r>
          </a:p>
          <a:p>
            <a:r>
              <a:rPr lang="it-IT" dirty="0" smtClean="0"/>
              <a:t>4)</a:t>
            </a:r>
            <a:r>
              <a:rPr lang="it-IT" dirty="0" err="1" smtClean="0"/>
              <a:t>Sì,alla</a:t>
            </a:r>
            <a:r>
              <a:rPr lang="it-IT" dirty="0" smtClean="0"/>
              <a:t> </a:t>
            </a:r>
            <a:r>
              <a:rPr lang="it-IT" dirty="0" err="1" smtClean="0"/>
              <a:t>cooperazione,alla</a:t>
            </a:r>
            <a:r>
              <a:rPr lang="it-IT" dirty="0" smtClean="0"/>
              <a:t> solidarietà e responsabilità</a:t>
            </a:r>
          </a:p>
          <a:p>
            <a:r>
              <a:rPr lang="it-IT" dirty="0" smtClean="0"/>
              <a:t>5)Più tempo all’educazione(orologio del cuore)</a:t>
            </a:r>
          </a:p>
          <a:p>
            <a:r>
              <a:rPr lang="it-IT" dirty="0" smtClean="0"/>
              <a:t>6)Più tempo all’istruzione(orologio della mente)</a:t>
            </a:r>
          </a:p>
          <a:p>
            <a:r>
              <a:rPr lang="it-IT" dirty="0" smtClean="0"/>
              <a:t>7)Materie scolastiche in un caldo clima relazionale</a:t>
            </a:r>
          </a:p>
          <a:p>
            <a:r>
              <a:rPr lang="it-IT" dirty="0" smtClean="0"/>
              <a:t>8)Vita di gruppo: dialogo e ascolto</a:t>
            </a:r>
          </a:p>
          <a:p>
            <a:r>
              <a:rPr lang="it-IT" dirty="0" smtClean="0"/>
              <a:t>9)Tutti uniti contro il virus del bullismo</a:t>
            </a:r>
          </a:p>
          <a:p>
            <a:r>
              <a:rPr lang="it-IT" dirty="0" smtClean="0"/>
              <a:t>10)Mai più bullismo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40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      </a:t>
            </a:r>
            <a:r>
              <a:rPr lang="it-IT" dirty="0" smtClean="0"/>
              <a:t>La scuola non fabbrica bulli.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manufacture</a:t>
            </a:r>
            <a:r>
              <a:rPr lang="it-IT" dirty="0" smtClean="0"/>
              <a:t> </a:t>
            </a:r>
            <a:r>
              <a:rPr lang="it-IT" dirty="0" err="1" smtClean="0"/>
              <a:t>bullies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2        </a:t>
            </a:r>
            <a:r>
              <a:rPr lang="it-IT" dirty="0" smtClean="0"/>
              <a:t>Più libri = meno bulli.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books</a:t>
            </a:r>
            <a:r>
              <a:rPr lang="it-IT" dirty="0" smtClean="0"/>
              <a:t> =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bullies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 </a:t>
            </a:r>
            <a:r>
              <a:rPr lang="it-IT" dirty="0" smtClean="0"/>
              <a:t>No agli zaini </a:t>
            </a:r>
            <a:r>
              <a:rPr lang="it-IT" dirty="0" smtClean="0"/>
              <a:t>stracolmi </a:t>
            </a:r>
            <a:r>
              <a:rPr lang="it-IT" dirty="0" smtClean="0"/>
              <a:t>di violenza.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schoolbags</a:t>
            </a:r>
            <a:r>
              <a:rPr lang="it-IT" dirty="0" smtClean="0"/>
              <a:t> </a:t>
            </a:r>
            <a:r>
              <a:rPr lang="it-IT" dirty="0" err="1" smtClean="0"/>
              <a:t>overflowing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violence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4 </a:t>
            </a:r>
            <a:r>
              <a:rPr lang="it-IT" dirty="0" smtClean="0"/>
              <a:t>Sì </a:t>
            </a:r>
            <a:r>
              <a:rPr lang="it-IT" dirty="0" smtClean="0"/>
              <a:t>alla cooperazione,alla solidarietà e alla responsabilità.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Yes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cooperation</a:t>
            </a:r>
            <a:r>
              <a:rPr lang="it-IT" dirty="0" smtClean="0"/>
              <a:t>, </a:t>
            </a:r>
            <a:r>
              <a:rPr lang="it-IT" dirty="0" err="1" smtClean="0"/>
              <a:t>solidarity</a:t>
            </a:r>
            <a:r>
              <a:rPr lang="it-IT" dirty="0" smtClean="0"/>
              <a:t> and </a:t>
            </a:r>
            <a:r>
              <a:rPr lang="it-IT" dirty="0" err="1" smtClean="0"/>
              <a:t>responsability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5 Più tempo all’educazione (orologio del cuore).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( </a:t>
            </a:r>
            <a:r>
              <a:rPr lang="it-IT" dirty="0" err="1" smtClean="0"/>
              <a:t>heart</a:t>
            </a:r>
            <a:r>
              <a:rPr lang="it-IT" dirty="0" smtClean="0"/>
              <a:t> clock ).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6 Più tempo all’istruzione(orologio della mente).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teaching</a:t>
            </a:r>
            <a:r>
              <a:rPr lang="it-IT" dirty="0" smtClean="0"/>
              <a:t> ( mind clock ).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7 Materie scolastiche in un caldo clima relazionale.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subjects</a:t>
            </a:r>
            <a:r>
              <a:rPr lang="it-IT" dirty="0" smtClean="0"/>
              <a:t> in a </a:t>
            </a:r>
            <a:r>
              <a:rPr lang="it-IT" dirty="0" err="1" smtClean="0"/>
              <a:t>warm</a:t>
            </a:r>
            <a:r>
              <a:rPr lang="it-IT" dirty="0" smtClean="0"/>
              <a:t> </a:t>
            </a:r>
            <a:r>
              <a:rPr lang="it-IT" dirty="0" err="1" smtClean="0"/>
              <a:t>relational</a:t>
            </a:r>
            <a:r>
              <a:rPr lang="it-IT" dirty="0" smtClean="0"/>
              <a:t>  </a:t>
            </a:r>
            <a:r>
              <a:rPr lang="it-IT" dirty="0" err="1" smtClean="0"/>
              <a:t>climate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212</Words>
  <Application>Microsoft Office PowerPoint</Application>
  <PresentationFormat>Presentazione su schermo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di Office</vt:lpstr>
      <vt:lpstr>I.C Mons.Vassalluzzo Roccapiemonte(Sa) Classe IIIE Docente coordinatrice:  Angela Rescigno </vt:lpstr>
      <vt:lpstr>BULLISMO E  SCUOLA DECALOGO</vt:lpstr>
      <vt:lpstr>1      La scuola non fabbrica bulli. </vt:lpstr>
      <vt:lpstr>2        Più libri = meno bulli.</vt:lpstr>
      <vt:lpstr>3 No agli zaini stracolmi di violenza.</vt:lpstr>
      <vt:lpstr>4 Sì alla cooperazione,alla solidarietà e alla responsabilità.</vt:lpstr>
      <vt:lpstr>5 Più tempo all’educazione (orologio del cuore). </vt:lpstr>
      <vt:lpstr>6 Più tempo all’istruzione(orologio della mente).</vt:lpstr>
      <vt:lpstr>7 Materie scolastiche in un caldo clima relazionale.  </vt:lpstr>
      <vt:lpstr>8 Vita di gruppo: dialogo e ascolto.</vt:lpstr>
      <vt:lpstr>9 Tutti uniti  contro il virus del bullismo.</vt:lpstr>
      <vt:lpstr>10 Mai più bullismo.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Utente04</dc:creator>
  <cp:lastModifiedBy>Utente</cp:lastModifiedBy>
  <cp:revision>10</cp:revision>
  <dcterms:created xsi:type="dcterms:W3CDTF">2018-02-07T10:09:22Z</dcterms:created>
  <dcterms:modified xsi:type="dcterms:W3CDTF">2018-05-25T15:31:01Z</dcterms:modified>
</cp:coreProperties>
</file>