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6" r:id="rId7"/>
    <p:sldId id="267" r:id="rId8"/>
    <p:sldId id="268" r:id="rId9"/>
    <p:sldId id="260" r:id="rId10"/>
    <p:sldId id="261" r:id="rId11"/>
    <p:sldId id="265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93" autoAdjust="0"/>
  </p:normalViewPr>
  <p:slideViewPr>
    <p:cSldViewPr>
      <p:cViewPr varScale="1">
        <p:scale>
          <a:sx n="61" d="100"/>
          <a:sy n="61" d="100"/>
        </p:scale>
        <p:origin x="2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2767-2682-4D14-8AFB-9E7C28E0687A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678D-ED06-443D-ADA9-26FAD8C490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2767-2682-4D14-8AFB-9E7C28E0687A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678D-ED06-443D-ADA9-26FAD8C490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2767-2682-4D14-8AFB-9E7C28E0687A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678D-ED06-443D-ADA9-26FAD8C490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2767-2682-4D14-8AFB-9E7C28E0687A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678D-ED06-443D-ADA9-26FAD8C490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2767-2682-4D14-8AFB-9E7C28E0687A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678D-ED06-443D-ADA9-26FAD8C490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2767-2682-4D14-8AFB-9E7C28E0687A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678D-ED06-443D-ADA9-26FAD8C490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2767-2682-4D14-8AFB-9E7C28E0687A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678D-ED06-443D-ADA9-26FAD8C490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2767-2682-4D14-8AFB-9E7C28E0687A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678D-ED06-443D-ADA9-26FAD8C490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2767-2682-4D14-8AFB-9E7C28E0687A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678D-ED06-443D-ADA9-26FAD8C490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2767-2682-4D14-8AFB-9E7C28E0687A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678D-ED06-443D-ADA9-26FAD8C490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2767-2682-4D14-8AFB-9E7C28E0687A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64678D-ED06-443D-ADA9-26FAD8C4906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702767-2682-4D14-8AFB-9E7C28E0687A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64678D-ED06-443D-ADA9-26FAD8C49067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4104456"/>
          </a:xfrm>
        </p:spPr>
        <p:txBody>
          <a:bodyPr>
            <a:noAutofit/>
          </a:bodyPr>
          <a:lstStyle/>
          <a:p>
            <a:r>
              <a:rPr lang="it-IT" sz="3600" dirty="0" smtClean="0"/>
              <a:t>I.C. «MONS.MARIO VASSALLUZZO» ROCCAPIEMONTE(SA)</a:t>
            </a:r>
            <a:br>
              <a:rPr lang="it-IT" sz="3600" dirty="0" smtClean="0"/>
            </a:br>
            <a:r>
              <a:rPr lang="it-IT" sz="3600" dirty="0" smtClean="0"/>
              <a:t>SCUOLA SECONDARIA I GRADO </a:t>
            </a:r>
            <a:br>
              <a:rPr lang="it-IT" sz="3600" dirty="0" smtClean="0"/>
            </a:b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>LA SCUOLA NON FABBRICA BULLI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75656" y="4869160"/>
            <a:ext cx="6400800" cy="1440160"/>
          </a:xfrm>
        </p:spPr>
        <p:txBody>
          <a:bodyPr>
            <a:normAutofit/>
          </a:bodyPr>
          <a:lstStyle/>
          <a:p>
            <a:r>
              <a:rPr lang="it-IT" dirty="0" smtClean="0"/>
              <a:t>Classe  III E</a:t>
            </a:r>
          </a:p>
          <a:p>
            <a:r>
              <a:rPr lang="it-IT" dirty="0" smtClean="0"/>
              <a:t>DOCENTE </a:t>
            </a:r>
            <a:r>
              <a:rPr lang="it-IT" dirty="0"/>
              <a:t>: RESCIGNO ANGELA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0579082"/>
      </p:ext>
    </p:extLst>
  </p:cSld>
  <p:clrMapOvr>
    <a:masterClrMapping/>
  </p:clrMapOvr>
  <p:transition spd="slow" advTm="3750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txBody>
          <a:bodyPr>
            <a:normAutofit/>
          </a:bodyPr>
          <a:lstStyle/>
          <a:p>
            <a:r>
              <a:rPr lang="it-IT" dirty="0" smtClean="0"/>
              <a:t>Dunque una scuola vivaio di relazioni socio-affettive, di vita , di gruppo, di ascolto e di dialogo, </a:t>
            </a:r>
            <a:r>
              <a:rPr lang="it-IT" dirty="0" smtClean="0">
                <a:solidFill>
                  <a:srgbClr val="FF0000"/>
                </a:solidFill>
              </a:rPr>
              <a:t>antidoti molto efficaci  contro il virus del bullismo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8638500"/>
      </p:ext>
    </p:extLst>
  </p:cSld>
  <p:clrMapOvr>
    <a:masterClrMapping/>
  </p:clrMapOvr>
  <p:transition spd="slow" advTm="14422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Risultati immagini per bullism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857232"/>
            <a:ext cx="6500858" cy="457203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813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501278"/>
            <a:ext cx="8229600" cy="6381328"/>
          </a:xfrm>
        </p:spPr>
        <p:txBody>
          <a:bodyPr>
            <a:normAutofit/>
          </a:bodyPr>
          <a:lstStyle/>
          <a:p>
            <a:r>
              <a:rPr lang="it-IT" sz="4000" dirty="0" smtClean="0"/>
              <a:t> Il bullismo è un fenomeno frequente a scuola.</a:t>
            </a:r>
            <a:br>
              <a:rPr lang="it-IT" sz="4000" dirty="0" smtClean="0"/>
            </a:br>
            <a:r>
              <a:rPr lang="it-IT" sz="4000" dirty="0" smtClean="0"/>
              <a:t>Questa forma di violenza, quasi sempre invisibile agli occhi dell’adulto/insegnante, si manifesta attraverso dinamiche ripetute di aggressività diretta (verbale / fisica) e indiretta (</a:t>
            </a:r>
            <a:r>
              <a:rPr lang="it-IT" sz="3600" dirty="0" smtClean="0"/>
              <a:t>prendendo</a:t>
            </a:r>
            <a:r>
              <a:rPr lang="it-IT" sz="4000" dirty="0" smtClean="0"/>
              <a:t> in giro un compagno…) tra un bullo (prepotente) e una vittima (dipendente).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634233230"/>
      </p:ext>
    </p:extLst>
  </p:cSld>
  <p:clrMapOvr>
    <a:masterClrMapping/>
  </p:clrMapOvr>
  <p:transition spd="slow" advTm="20578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3731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Il bullismo sta  </a:t>
            </a:r>
            <a:r>
              <a:rPr lang="it-IT" dirty="0" err="1" smtClean="0"/>
              <a:t>precocizzandosi</a:t>
            </a:r>
            <a:r>
              <a:rPr lang="it-IT" dirty="0" smtClean="0"/>
              <a:t> (già nella scuola dell’infanzia si registrano cifre allarmanti); sta diventando sempre più femminile.</a:t>
            </a:r>
            <a:br>
              <a:rPr lang="it-IT" dirty="0" smtClean="0"/>
            </a:br>
            <a:r>
              <a:rPr lang="it-IT" dirty="0" smtClean="0"/>
              <a:t>E’ stato insinuato che sul banco degli imputati va chiamata </a:t>
            </a:r>
            <a:r>
              <a:rPr lang="it-IT" dirty="0" smtClean="0">
                <a:solidFill>
                  <a:srgbClr val="FF0000"/>
                </a:solidFill>
              </a:rPr>
              <a:t>la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scuola</a:t>
            </a:r>
            <a:r>
              <a:rPr lang="it-IT" dirty="0" smtClean="0"/>
              <a:t>, </a:t>
            </a:r>
            <a:r>
              <a:rPr lang="it-IT" dirty="0" smtClean="0">
                <a:solidFill>
                  <a:srgbClr val="FF0000"/>
                </a:solidFill>
              </a:rPr>
              <a:t>una sorta di orco mostruoso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9748695"/>
      </p:ext>
    </p:extLst>
  </p:cSld>
  <p:clrMapOvr>
    <a:masterClrMapping/>
  </p:clrMapOvr>
  <p:transition spd="slow" advTm="18250"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isultati immagini per bullism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357298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844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-2286040"/>
            <a:ext cx="8229600" cy="7776864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Tesi da respingere</a:t>
            </a:r>
            <a:r>
              <a:rPr lang="it-IT" sz="4000" dirty="0" smtClean="0"/>
              <a:t>: la scuola non è una fabbrica di bulli, di ragazzi e di ragazze con gli zaini stracolmi di violenza.</a:t>
            </a:r>
            <a:br>
              <a:rPr lang="it-IT" sz="4000" dirty="0" smtClean="0"/>
            </a:b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2665528852"/>
      </p:ext>
    </p:extLst>
  </p:cSld>
  <p:clrMapOvr>
    <a:masterClrMapping/>
  </p:clrMapOvr>
  <p:transition spd="slow" advTm="13297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01106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 comunicazione giudiziaria va spedita invece a questa società tutta economia e vuota di futuro che intossica e impoverisce la vita della scuola ricoprendola di competitività, tanto da tramutare le sue classi in ring dove si combattano match non stop del singolo allievo sul proprio vicino di banco.</a:t>
            </a:r>
            <a:endParaRPr lang="it-IT" dirty="0"/>
          </a:p>
        </p:txBody>
      </p:sp>
    </p:spTree>
  </p:cSld>
  <p:clrMapOvr>
    <a:masterClrMapping/>
  </p:clrMapOvr>
  <p:transition advTm="16593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58243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Per questo chiediamo alla scuola di </a:t>
            </a:r>
            <a:r>
              <a:rPr lang="it-IT" dirty="0" smtClean="0">
                <a:solidFill>
                  <a:srgbClr val="FF0000"/>
                </a:solidFill>
              </a:rPr>
              <a:t>non abbassare la guardia </a:t>
            </a:r>
            <a:r>
              <a:rPr lang="it-IT" dirty="0" smtClean="0"/>
              <a:t>traendo l’ideale educativo della cooperazione che genera solidarietà e responsabilità,dando senso allo stare insieme per conoscersi e per imparare.   </a:t>
            </a:r>
            <a:endParaRPr lang="it-IT" dirty="0"/>
          </a:p>
        </p:txBody>
      </p:sp>
    </p:spTree>
  </p:cSld>
  <p:clrMapOvr>
    <a:masterClrMapping/>
  </p:clrMapOvr>
  <p:transition advTm="12453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58243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Se è vero che la scuola non è colpevole perché non è una fabbrica di bullismo, potrebbe comunque contribuire a ridimensionare questo fenomeno di mala educazione liberando,in classe, il cuore degli allievi.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5256584"/>
          </a:xfrm>
        </p:spPr>
        <p:txBody>
          <a:bodyPr>
            <a:normAutofit/>
          </a:bodyPr>
          <a:lstStyle/>
          <a:p>
            <a:r>
              <a:rPr lang="it-IT" dirty="0" smtClean="0"/>
              <a:t>Dando cittadinanza tra i banchi ai sentimenti, alle emozioni, alle amicizie, al piacere di sentirsi protagonista del proprio processo di apprendimento.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1133121"/>
      </p:ext>
    </p:extLst>
  </p:cSld>
  <p:clrMapOvr>
    <a:masterClrMapping/>
  </p:clrMapOvr>
  <p:transition spd="slow" advTm="7641"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181</TotalTime>
  <Words>239</Words>
  <Application>Microsoft Office PowerPoint</Application>
  <PresentationFormat>Presentazione su schermo (4:3)</PresentationFormat>
  <Paragraphs>11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Wingdings 2</vt:lpstr>
      <vt:lpstr>Equinozio</vt:lpstr>
      <vt:lpstr>I.C. «MONS.MARIO VASSALLUZZO» ROCCAPIEMONTE(SA) SCUOLA SECONDARIA I GRADO    LA SCUOLA NON FABBRICA BULLI</vt:lpstr>
      <vt:lpstr> Il bullismo è un fenomeno frequente a scuola. Questa forma di violenza, quasi sempre invisibile agli occhi dell’adulto/insegnante, si manifesta attraverso dinamiche ripetute di aggressività diretta (verbale / fisica) e indiretta (prendendo in giro un compagno…) tra un bullo (prepotente) e una vittima (dipendente).</vt:lpstr>
      <vt:lpstr>Il bullismo sta  precocizzandosi (già nella scuola dell’infanzia si registrano cifre allarmanti); sta diventando sempre più femminile. E’ stato insinuato che sul banco degli imputati va chiamata la scuola, una sorta di orco mostruoso.</vt:lpstr>
      <vt:lpstr>Presentazione standard di PowerPoint</vt:lpstr>
      <vt:lpstr>Tesi da respingere: la scuola non è una fabbrica di bulli, di ragazzi e di ragazze con gli zaini stracolmi di violenza. </vt:lpstr>
      <vt:lpstr>La comunicazione giudiziaria va spedita invece a questa società tutta economia e vuota di futuro che intossica e impoverisce la vita della scuola ricoprendola di competitività, tanto da tramutare le sue classi in ring dove si combattano match non stop del singolo allievo sul proprio vicino di banco.</vt:lpstr>
      <vt:lpstr>Per questo chiediamo alla scuola di non abbassare la guardia traendo l’ideale educativo della cooperazione che genera solidarietà e responsabilità,dando senso allo stare insieme per conoscersi e per imparare.   </vt:lpstr>
      <vt:lpstr>Se è vero che la scuola non è colpevole perché non è una fabbrica di bullismo, potrebbe comunque contribuire a ridimensionare questo fenomeno di mala educazione liberando,in classe, il cuore degli allievi. </vt:lpstr>
      <vt:lpstr>Dando cittadinanza tra i banchi ai sentimenti, alle emozioni, alle amicizie, al piacere di sentirsi protagonista del proprio processo di apprendimento.</vt:lpstr>
      <vt:lpstr>Dunque una scuola vivaio di relazioni socio-affettive, di vita , di gruppo, di ascolto e di dialogo, antidoti molto efficaci  contro il virus del bullismo.</vt:lpstr>
      <vt:lpstr>Presentazione standard di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I.C. «MONS.MARIO VASSALLUZZO» ROCCAPIEMONTE(SA) SCUOLA SECONDARIA I GRADO   ATTIVITA’ ALTERNATIVA ALL’I.R.C</dc:title>
  <dc:creator>Jacopo Aldo Ambrosano</dc:creator>
  <cp:lastModifiedBy>Utente</cp:lastModifiedBy>
  <cp:revision>22</cp:revision>
  <dcterms:created xsi:type="dcterms:W3CDTF">2017-03-20T11:26:04Z</dcterms:created>
  <dcterms:modified xsi:type="dcterms:W3CDTF">2018-05-25T15:31:53Z</dcterms:modified>
</cp:coreProperties>
</file>