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86" r:id="rId5"/>
    <p:sldId id="262" r:id="rId6"/>
    <p:sldId id="273" r:id="rId7"/>
    <p:sldId id="272" r:id="rId8"/>
    <p:sldId id="271" r:id="rId9"/>
    <p:sldId id="270" r:id="rId10"/>
    <p:sldId id="269" r:id="rId11"/>
    <p:sldId id="268" r:id="rId12"/>
    <p:sldId id="279" r:id="rId13"/>
    <p:sldId id="278" r:id="rId14"/>
    <p:sldId id="277" r:id="rId15"/>
    <p:sldId id="276" r:id="rId16"/>
    <p:sldId id="275" r:id="rId17"/>
    <p:sldId id="274" r:id="rId18"/>
    <p:sldId id="282" r:id="rId19"/>
    <p:sldId id="281" r:id="rId20"/>
    <p:sldId id="280" r:id="rId21"/>
    <p:sldId id="285" r:id="rId22"/>
    <p:sldId id="284" r:id="rId23"/>
    <p:sldId id="283" r:id="rId24"/>
    <p:sldId id="267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>
      <p:cViewPr varScale="1">
        <p:scale>
          <a:sx n="68" d="100"/>
          <a:sy n="68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white">
          <a:xfrm>
            <a:off x="2452831" y="4076531"/>
            <a:ext cx="1737404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 rot="20103791">
            <a:off x="2165025" y="1454683"/>
            <a:ext cx="1109245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 rot="20103791">
            <a:off x="2165025" y="1454683"/>
            <a:ext cx="1109245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grpSp>
        <p:nvGrpSpPr>
          <p:cNvPr id="4" name="Group 43"/>
          <p:cNvGrpSpPr/>
          <p:nvPr/>
        </p:nvGrpSpPr>
        <p:grpSpPr bwMode="ltGray">
          <a:xfrm rot="20973962" flipH="1">
            <a:off x="2289926" y="2991753"/>
            <a:ext cx="857868" cy="2258647"/>
            <a:chOff x="476031" y="3849940"/>
            <a:chExt cx="1102141" cy="2198698"/>
          </a:xfrm>
        </p:grpSpPr>
        <p:sp>
          <p:nvSpPr>
            <p:cNvPr id="48" name="Heart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/>
          <p:cNvSpPr/>
          <p:nvPr/>
        </p:nvSpPr>
        <p:spPr bwMode="white">
          <a:xfrm rot="20947308">
            <a:off x="-208407" y="1845800"/>
            <a:ext cx="2318312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 rot="20944497">
            <a:off x="924803" y="4449645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189021" y="5035814"/>
            <a:ext cx="108944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 rot="631506">
            <a:off x="8027070" y="4358775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 rot="631506">
            <a:off x="8027070" y="4358775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2"/>
          <p:cNvSpPr>
            <a:spLocks/>
          </p:cNvSpPr>
          <p:nvPr/>
        </p:nvSpPr>
        <p:spPr bwMode="auto">
          <a:xfrm rot="315225" flipH="1">
            <a:off x="7637662" y="4697317"/>
            <a:ext cx="144107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99469" y="5145208"/>
            <a:ext cx="4631090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-8247" y="5318753"/>
            <a:ext cx="3599719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-8247" y="6002003"/>
            <a:ext cx="3914944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598268" y="5646875"/>
            <a:ext cx="2341188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528727" y="5657790"/>
            <a:ext cx="761289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13"/>
          <p:cNvSpPr/>
          <p:nvPr/>
        </p:nvSpPr>
        <p:spPr bwMode="ltGray">
          <a:xfrm>
            <a:off x="1260190" y="4241457"/>
            <a:ext cx="90217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0" y="990600"/>
            <a:ext cx="48006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0" y="3601751"/>
            <a:ext cx="48006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1" name="Freeform 40"/>
          <p:cNvSpPr/>
          <p:nvPr/>
        </p:nvSpPr>
        <p:spPr bwMode="ltGray">
          <a:xfrm rot="349720" flipH="1">
            <a:off x="7344036" y="5497087"/>
            <a:ext cx="9228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art 31"/>
          <p:cNvSpPr/>
          <p:nvPr/>
        </p:nvSpPr>
        <p:spPr>
          <a:xfrm rot="558292" flipH="1">
            <a:off x="7187743" y="5257792"/>
            <a:ext cx="35843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869165" y="3347854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869165" y="3347854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Heart 4"/>
          <p:cNvSpPr/>
          <p:nvPr/>
        </p:nvSpPr>
        <p:spPr>
          <a:xfrm rot="15055303">
            <a:off x="8278479" y="5383999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4"/>
          <p:cNvSpPr/>
          <p:nvPr/>
        </p:nvSpPr>
        <p:spPr>
          <a:xfrm rot="7354892" flipH="1">
            <a:off x="8071821" y="5393782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180086" y="5486559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944818" flipH="1">
            <a:off x="8235449" y="5469890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702035"/>
      </p:ext>
    </p:extLst>
  </p:cSld>
  <p:clrMapOvr>
    <a:masterClrMapping/>
  </p:clrMapOvr>
  <p:transition spd="med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3429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67000"/>
            <a:ext cx="3429000" cy="32766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05000"/>
            <a:ext cx="3429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3429000" cy="32766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42303551"/>
      </p:ext>
    </p:extLst>
  </p:cSld>
  <p:clrMapOvr>
    <a:masterClrMapping/>
  </p:clrMapOvr>
  <p:transition spd="med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3727333"/>
      </p:ext>
    </p:extLst>
  </p:cSld>
  <p:clrMapOvr>
    <a:masterClrMapping/>
  </p:clrMapOvr>
  <p:transition spd="med" advClick="0" advTm="8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07561213"/>
      </p:ext>
    </p:extLst>
  </p:cSld>
  <p:clrMapOvr>
    <a:masterClrMapping/>
  </p:clrMapOvr>
  <p:transition spd="med" advClick="0" advTm="8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7861198" y="4432569"/>
            <a:ext cx="12828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389565" y="5821534"/>
            <a:ext cx="1321973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152" y="1524000"/>
            <a:ext cx="27432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1"/>
            <a:ext cx="474345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2229" y="3429001"/>
            <a:ext cx="2741931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Freeform 13"/>
          <p:cNvSpPr/>
          <p:nvPr/>
        </p:nvSpPr>
        <p:spPr>
          <a:xfrm>
            <a:off x="1143" y="6194218"/>
            <a:ext cx="9141714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85445008"/>
      </p:ext>
    </p:extLst>
  </p:cSld>
  <p:clrMapOvr>
    <a:masterClrMapping/>
  </p:clrMapOvr>
  <p:transition spd="med" advClick="0" advTm="8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55860123"/>
      </p:ext>
    </p:extLst>
  </p:cSld>
  <p:clrMapOvr>
    <a:masterClrMapping/>
  </p:clrMapOvr>
  <p:transition spd="med" advClick="0" advTm="8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120015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886450" cy="5562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25461852"/>
      </p:ext>
    </p:extLst>
  </p:cSld>
  <p:clrMapOvr>
    <a:masterClrMapping/>
  </p:clrMapOvr>
  <p:transition spd="med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 bwMode="white">
          <a:xfrm rot="20947308">
            <a:off x="-208407" y="2077542"/>
            <a:ext cx="2318312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22"/>
          <p:cNvSpPr>
            <a:spLocks/>
          </p:cNvSpPr>
          <p:nvPr/>
        </p:nvSpPr>
        <p:spPr bwMode="auto">
          <a:xfrm rot="20944497">
            <a:off x="367590" y="5011411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8"/>
          <p:cNvSpPr/>
          <p:nvPr/>
        </p:nvSpPr>
        <p:spPr bwMode="ltGray">
          <a:xfrm>
            <a:off x="702978" y="4783981"/>
            <a:ext cx="90217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311953" y="3909620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311953" y="3909620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/>
          <p:nvPr/>
        </p:nvSpPr>
        <p:spPr bwMode="white">
          <a:xfrm>
            <a:off x="3360398" y="4750197"/>
            <a:ext cx="1737404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189021" y="5521380"/>
            <a:ext cx="108944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 rot="631506">
            <a:off x="8027070" y="4844341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"/>
          <p:cNvSpPr>
            <a:spLocks noEditPoints="1"/>
          </p:cNvSpPr>
          <p:nvPr/>
        </p:nvSpPr>
        <p:spPr bwMode="auto">
          <a:xfrm rot="631506">
            <a:off x="8027070" y="4844341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 rot="315225" flipH="1">
            <a:off x="7637662" y="5182883"/>
            <a:ext cx="144107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999469" y="5783174"/>
            <a:ext cx="4631090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-8247" y="5804318"/>
            <a:ext cx="3599719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159250" y="6487571"/>
            <a:ext cx="3747446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6598268" y="6132441"/>
            <a:ext cx="2341188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491774" y="6143356"/>
            <a:ext cx="6649846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Freeform 59"/>
          <p:cNvSpPr/>
          <p:nvPr/>
        </p:nvSpPr>
        <p:spPr bwMode="ltGray">
          <a:xfrm rot="349720" flipH="1">
            <a:off x="7344036" y="5982653"/>
            <a:ext cx="9228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art 31"/>
          <p:cNvSpPr/>
          <p:nvPr/>
        </p:nvSpPr>
        <p:spPr>
          <a:xfrm rot="558292" flipH="1">
            <a:off x="7187743" y="5743358"/>
            <a:ext cx="35843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art 4"/>
          <p:cNvSpPr/>
          <p:nvPr/>
        </p:nvSpPr>
        <p:spPr>
          <a:xfrm rot="15055303">
            <a:off x="8278479" y="5869565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art 4"/>
          <p:cNvSpPr/>
          <p:nvPr/>
        </p:nvSpPr>
        <p:spPr>
          <a:xfrm rot="7354892" flipH="1">
            <a:off x="8071821" y="5879348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8180086" y="5972125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944818" flipH="1">
            <a:off x="8235449" y="5955456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176911" y="228600"/>
            <a:ext cx="3523677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506167"/>
            <a:ext cx="371475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429001"/>
            <a:ext cx="371475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2" name="Picture Placeholder 71"/>
          <p:cNvSpPr>
            <a:spLocks noGrp="1"/>
          </p:cNvSpPr>
          <p:nvPr>
            <p:ph type="pic" sz="quarter" idx="11"/>
          </p:nvPr>
        </p:nvSpPr>
        <p:spPr>
          <a:xfrm>
            <a:off x="1472497" y="560501"/>
            <a:ext cx="2932505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860178"/>
      </p:ext>
    </p:extLst>
  </p:cSld>
  <p:clrMapOvr>
    <a:masterClrMapping/>
  </p:clrMapOvr>
  <p:transition spd="med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2793206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429000"/>
            <a:ext cx="2793206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4114801" y="861220"/>
            <a:ext cx="4279106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4224925" y="997549"/>
            <a:ext cx="4058858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4430256"/>
      </p:ext>
    </p:extLst>
  </p:cSld>
  <p:clrMapOvr>
    <a:masterClrMapping/>
  </p:clrMapOvr>
  <p:transition spd="med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808" y="4572001"/>
            <a:ext cx="291465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916016" y="457200"/>
            <a:ext cx="3504236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1006199" y="564133"/>
            <a:ext cx="3323871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714875" y="457200"/>
            <a:ext cx="3504438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4804029" y="566928"/>
            <a:ext cx="332613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5009769" y="4572001"/>
            <a:ext cx="291465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3988477192"/>
      </p:ext>
    </p:extLst>
  </p:cSld>
  <p:clrMapOvr>
    <a:masterClrMapping/>
  </p:clrMapOvr>
  <p:transition spd="med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>
            <a:spLocks/>
          </p:cNvSpPr>
          <p:nvPr/>
        </p:nvSpPr>
        <p:spPr bwMode="gray">
          <a:xfrm>
            <a:off x="735806" y="227614"/>
            <a:ext cx="3722990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"/>
          </p:nvPr>
        </p:nvSpPr>
        <p:spPr>
          <a:xfrm>
            <a:off x="1041224" y="583112"/>
            <a:ext cx="3112155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4800077" y="4724401"/>
            <a:ext cx="3421152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Freeform 18"/>
          <p:cNvSpPr>
            <a:spLocks/>
          </p:cNvSpPr>
          <p:nvPr/>
        </p:nvSpPr>
        <p:spPr bwMode="gray">
          <a:xfrm>
            <a:off x="4379119" y="341752"/>
            <a:ext cx="2071690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idx="15"/>
          </p:nvPr>
        </p:nvSpPr>
        <p:spPr>
          <a:xfrm>
            <a:off x="4570489" y="552921"/>
            <a:ext cx="1688949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0" name="Freeform 18"/>
          <p:cNvSpPr>
            <a:spLocks/>
          </p:cNvSpPr>
          <p:nvPr/>
        </p:nvSpPr>
        <p:spPr bwMode="gray">
          <a:xfrm>
            <a:off x="6407943" y="341752"/>
            <a:ext cx="2071690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idx="16"/>
          </p:nvPr>
        </p:nvSpPr>
        <p:spPr>
          <a:xfrm>
            <a:off x="6599312" y="552921"/>
            <a:ext cx="1688949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0600" y="3657600"/>
            <a:ext cx="3429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5515550"/>
      </p:ext>
    </p:extLst>
  </p:cSld>
  <p:clrMapOvr>
    <a:masterClrMapping/>
  </p:clrMapOvr>
  <p:transition spd="med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ttro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0" y="3962400"/>
            <a:ext cx="20574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916017" y="457200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978316" y="531070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544917" y="457200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3607216" y="531070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158559" y="1125494"/>
            <a:ext cx="20574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3173442" y="3248026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5"/>
          </p:nvPr>
        </p:nvSpPr>
        <p:spPr>
          <a:xfrm>
            <a:off x="3235741" y="3321895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5795197" y="3248026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6"/>
          </p:nvPr>
        </p:nvSpPr>
        <p:spPr>
          <a:xfrm>
            <a:off x="5857497" y="3321895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1965803"/>
      </p:ext>
    </p:extLst>
  </p:cSld>
  <p:clrMapOvr>
    <a:masterClrMapping/>
  </p:clrMapOvr>
  <p:transition spd="med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45209772"/>
      </p:ext>
    </p:extLst>
  </p:cSld>
  <p:clrMapOvr>
    <a:masterClrMapping/>
  </p:clrMapOvr>
  <p:transition spd="med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 bwMode="white">
          <a:xfrm>
            <a:off x="6058809" y="4780535"/>
            <a:ext cx="2390718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935145" y="5484210"/>
            <a:ext cx="132728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4" name="Group 63"/>
          <p:cNvGrpSpPr/>
          <p:nvPr/>
        </p:nvGrpSpPr>
        <p:grpSpPr>
          <a:xfrm rot="20309037">
            <a:off x="6789637" y="5923017"/>
            <a:ext cx="433389" cy="197668"/>
            <a:chOff x="11572034" y="6157344"/>
            <a:chExt cx="478917" cy="163826"/>
          </a:xfrm>
        </p:grpSpPr>
        <p:sp>
          <p:nvSpPr>
            <p:cNvPr id="65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reeform 22"/>
          <p:cNvSpPr>
            <a:spLocks/>
          </p:cNvSpPr>
          <p:nvPr/>
        </p:nvSpPr>
        <p:spPr bwMode="auto">
          <a:xfrm rot="400626" flipH="1">
            <a:off x="7487575" y="5613299"/>
            <a:ext cx="152513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8"/>
          <p:cNvSpPr/>
          <p:nvPr/>
        </p:nvSpPr>
        <p:spPr bwMode="white">
          <a:xfrm flipH="1">
            <a:off x="0" y="2152833"/>
            <a:ext cx="304662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36"/>
          <p:cNvGrpSpPr/>
          <p:nvPr/>
        </p:nvGrpSpPr>
        <p:grpSpPr bwMode="ltGray">
          <a:xfrm rot="1052519">
            <a:off x="3118334" y="5000681"/>
            <a:ext cx="39474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Heart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 rot="21350723">
            <a:off x="2886629" y="4146662"/>
            <a:ext cx="154019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" name="Group 53"/>
          <p:cNvGrpSpPr/>
          <p:nvPr/>
        </p:nvGrpSpPr>
        <p:grpSpPr bwMode="ltGray">
          <a:xfrm rot="266621">
            <a:off x="1110582" y="3619122"/>
            <a:ext cx="788070" cy="2334666"/>
            <a:chOff x="438214" y="3736038"/>
            <a:chExt cx="1102141" cy="2312600"/>
          </a:xfrm>
        </p:grpSpPr>
        <p:sp>
          <p:nvSpPr>
            <p:cNvPr id="32" name="Heart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22"/>
          <p:cNvSpPr>
            <a:spLocks/>
          </p:cNvSpPr>
          <p:nvPr/>
        </p:nvSpPr>
        <p:spPr bwMode="auto">
          <a:xfrm rot="20849931">
            <a:off x="702586" y="4464953"/>
            <a:ext cx="2703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 rot="664601" flipH="1">
            <a:off x="818338" y="2243830"/>
            <a:ext cx="986795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 rot="664601" flipH="1">
            <a:off x="818338" y="2243830"/>
            <a:ext cx="986795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 rot="1632987" flipH="1">
            <a:off x="2588465" y="3058611"/>
            <a:ext cx="842225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6" name="Freeform 7"/>
          <p:cNvSpPr>
            <a:spLocks noEditPoints="1"/>
          </p:cNvSpPr>
          <p:nvPr/>
        </p:nvSpPr>
        <p:spPr bwMode="auto">
          <a:xfrm rot="1632987" flipH="1">
            <a:off x="2588465" y="3058611"/>
            <a:ext cx="842225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0" name="Freeform 7"/>
          <p:cNvSpPr>
            <a:spLocks noEditPoints="1"/>
          </p:cNvSpPr>
          <p:nvPr/>
        </p:nvSpPr>
        <p:spPr bwMode="auto">
          <a:xfrm rot="966423" flipH="1">
            <a:off x="6598719" y="4681665"/>
            <a:ext cx="626666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Freeform 7"/>
          <p:cNvSpPr>
            <a:spLocks noEditPoints="1"/>
          </p:cNvSpPr>
          <p:nvPr/>
        </p:nvSpPr>
        <p:spPr bwMode="auto">
          <a:xfrm rot="966423" flipH="1">
            <a:off x="6598719" y="4681665"/>
            <a:ext cx="626666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7251372" y="5333881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54"/>
          <p:cNvGrpSpPr/>
          <p:nvPr/>
        </p:nvGrpSpPr>
        <p:grpSpPr bwMode="ltGray">
          <a:xfrm rot="20939549" flipH="1">
            <a:off x="8442079" y="5792903"/>
            <a:ext cx="340082" cy="897908"/>
            <a:chOff x="468143" y="3850559"/>
            <a:chExt cx="1110029" cy="2198079"/>
          </a:xfrm>
        </p:grpSpPr>
        <p:sp>
          <p:nvSpPr>
            <p:cNvPr id="56" name="Heart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Freeform 7"/>
          <p:cNvSpPr>
            <a:spLocks noEditPoints="1"/>
          </p:cNvSpPr>
          <p:nvPr/>
        </p:nvSpPr>
        <p:spPr bwMode="auto">
          <a:xfrm rot="20039175">
            <a:off x="8313969" y="5000889"/>
            <a:ext cx="555506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1" name="Freeform 7"/>
          <p:cNvSpPr>
            <a:spLocks noEditPoints="1"/>
          </p:cNvSpPr>
          <p:nvPr/>
        </p:nvSpPr>
        <p:spPr bwMode="auto">
          <a:xfrm rot="20039175">
            <a:off x="8313969" y="5000889"/>
            <a:ext cx="555506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5871562" y="6271978"/>
            <a:ext cx="3272438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5893427" y="6454042"/>
            <a:ext cx="2110256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550" y="381000"/>
            <a:ext cx="4110038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0" y="3581401"/>
            <a:ext cx="4110038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Freeform 21"/>
          <p:cNvSpPr/>
          <p:nvPr/>
        </p:nvSpPr>
        <p:spPr>
          <a:xfrm flipH="1">
            <a:off x="0" y="5903854"/>
            <a:ext cx="687609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8" name="Group 38"/>
          <p:cNvGrpSpPr/>
          <p:nvPr/>
        </p:nvGrpSpPr>
        <p:grpSpPr>
          <a:xfrm rot="359119" flipH="1">
            <a:off x="2649622" y="4466854"/>
            <a:ext cx="561617" cy="256154"/>
            <a:chOff x="11572034" y="6157344"/>
            <a:chExt cx="478917" cy="163826"/>
          </a:xfrm>
        </p:grpSpPr>
        <p:sp>
          <p:nvSpPr>
            <p:cNvPr id="40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922135031"/>
      </p:ext>
    </p:extLst>
  </p:cSld>
  <p:clrMapOvr>
    <a:masterClrMapping/>
  </p:clrMapOvr>
  <p:transition spd="med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4999"/>
            <a:ext cx="3429000" cy="40386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4999"/>
            <a:ext cx="3429000" cy="40386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44541985"/>
      </p:ext>
    </p:extLst>
  </p:cSld>
  <p:clrMapOvr>
    <a:masterClrMapping/>
  </p:clrMapOvr>
  <p:transition spd="med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 bwMode="white">
          <a:xfrm rot="5188121">
            <a:off x="7431329" y="5073998"/>
            <a:ext cx="2155040" cy="1357365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8877065" y="5539859"/>
            <a:ext cx="168078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681979" y="5545739"/>
            <a:ext cx="68434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flipH="1">
            <a:off x="8478771" y="5124451"/>
            <a:ext cx="413889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 flipH="1">
            <a:off x="8478771" y="5124451"/>
            <a:ext cx="413889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/>
          <p:cNvSpPr/>
          <p:nvPr/>
        </p:nvSpPr>
        <p:spPr bwMode="white">
          <a:xfrm>
            <a:off x="1" y="3816253"/>
            <a:ext cx="1229527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 rot="384198">
            <a:off x="586003" y="5136152"/>
            <a:ext cx="130031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 rot="21094680">
            <a:off x="508449" y="4666264"/>
            <a:ext cx="38727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 rot="21094680">
            <a:off x="508449" y="4666264"/>
            <a:ext cx="38727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4601" y="4084423"/>
            <a:ext cx="73791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56276" y="3480760"/>
            <a:ext cx="583406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156276" y="3480760"/>
            <a:ext cx="583406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1262715">
            <a:off x="99966" y="5429368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43" y="6194218"/>
            <a:ext cx="9141714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315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6508752"/>
            <a:ext cx="759437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5006BA2-7831-4637-AAD5-D8FA21197969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508752"/>
            <a:ext cx="43434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508752"/>
            <a:ext cx="5715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 rot="359119" flipH="1">
            <a:off x="8576575" y="6163491"/>
            <a:ext cx="293525" cy="133877"/>
            <a:chOff x="11572034" y="6157344"/>
            <a:chExt cx="478917" cy="163826"/>
          </a:xfrm>
        </p:grpSpPr>
        <p:sp>
          <p:nvSpPr>
            <p:cNvPr id="22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27"/>
          <p:cNvGrpSpPr/>
          <p:nvPr/>
        </p:nvGrpSpPr>
        <p:grpSpPr>
          <a:xfrm rot="21240881">
            <a:off x="279352" y="5615033"/>
            <a:ext cx="379015" cy="172869"/>
            <a:chOff x="11572034" y="6157344"/>
            <a:chExt cx="478917" cy="163826"/>
          </a:xfrm>
        </p:grpSpPr>
        <p:sp>
          <p:nvSpPr>
            <p:cNvPr id="29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 advClick="0" advTm="8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79912" y="1988840"/>
            <a:ext cx="4800600" cy="1993668"/>
          </a:xfrm>
        </p:spPr>
        <p:txBody>
          <a:bodyPr>
            <a:normAutofit/>
          </a:bodyPr>
          <a:lstStyle/>
          <a:p>
            <a:r>
              <a:rPr lang="it-IT" dirty="0" smtClean="0"/>
              <a:t>L’alfabeto dell’amicizia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26064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Istituto Comprensivo “Isabella Morra” di </a:t>
            </a:r>
            <a:r>
              <a:rPr lang="it-IT" dirty="0" err="1" smtClean="0"/>
              <a:t>Valsinni</a:t>
            </a:r>
            <a:endParaRPr lang="it-IT" dirty="0" smtClean="0"/>
          </a:p>
          <a:p>
            <a:pPr algn="ctr"/>
            <a:r>
              <a:rPr lang="it-IT" dirty="0" smtClean="0"/>
              <a:t>Scuola Secondaria di 1° grado di </a:t>
            </a:r>
            <a:r>
              <a:rPr lang="it-IT" dirty="0" err="1" smtClean="0"/>
              <a:t>Colobraro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Anno scolastico 2017/18</a:t>
            </a:r>
            <a:endParaRPr lang="it-IT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2529445" cy="172819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99792" y="1556792"/>
            <a:ext cx="4855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a sempre fiducia in te</a:t>
            </a:r>
            <a:endParaRPr lang="it-IT" sz="4000" dirty="0"/>
          </a:p>
        </p:txBody>
      </p:sp>
      <p:pic>
        <p:nvPicPr>
          <p:cNvPr id="6" name="Immagine 5" descr="man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852935"/>
            <a:ext cx="4464496" cy="2973355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J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1728192" cy="147365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907704" y="1340768"/>
            <a:ext cx="6724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err="1" smtClean="0"/>
              <a:t>mpedisce</a:t>
            </a:r>
            <a:r>
              <a:rPr lang="it-IT" sz="3600" dirty="0" smtClean="0"/>
              <a:t> che ti facciano del male</a:t>
            </a:r>
            <a:endParaRPr lang="it-IT" sz="3600" dirty="0"/>
          </a:p>
        </p:txBody>
      </p:sp>
      <p:pic>
        <p:nvPicPr>
          <p:cNvPr id="6" name="Immagine 5" descr="m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492896"/>
            <a:ext cx="4248472" cy="2841166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20688"/>
            <a:ext cx="1532558" cy="143576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15816" y="1196752"/>
            <a:ext cx="4576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avora</a:t>
            </a:r>
            <a:r>
              <a:rPr lang="it-IT" sz="4000" dirty="0" smtClean="0"/>
              <a:t> sempre con te</a:t>
            </a:r>
            <a:endParaRPr lang="it-IT" sz="4000" dirty="0"/>
          </a:p>
        </p:txBody>
      </p:sp>
      <p:pic>
        <p:nvPicPr>
          <p:cNvPr id="4" name="Immagine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492896"/>
            <a:ext cx="4608512" cy="3066755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1676400" cy="16764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79712" y="1412776"/>
            <a:ext cx="6599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err="1" smtClean="0"/>
              <a:t>ostra</a:t>
            </a:r>
            <a:r>
              <a:rPr lang="it-IT" sz="3200" dirty="0" smtClean="0"/>
              <a:t> disponibilità nei tuoi confronti </a:t>
            </a:r>
            <a:endParaRPr lang="it-IT" sz="3200" dirty="0"/>
          </a:p>
        </p:txBody>
      </p:sp>
      <p:pic>
        <p:nvPicPr>
          <p:cNvPr id="5" name="Immagine 4" descr="ami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492896"/>
            <a:ext cx="4353947" cy="326691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1320625" cy="187602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411760" y="1484784"/>
            <a:ext cx="2980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on ti giudica </a:t>
            </a:r>
            <a:endParaRPr lang="it-IT" sz="4000" dirty="0"/>
          </a:p>
        </p:txBody>
      </p:sp>
      <p:pic>
        <p:nvPicPr>
          <p:cNvPr id="4" name="Immagine 3" descr="cu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564904"/>
            <a:ext cx="3954016" cy="2965512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1677985" cy="144016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07704" y="1556792"/>
            <a:ext cx="7011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err="1" smtClean="0"/>
              <a:t>stacola</a:t>
            </a:r>
            <a:r>
              <a:rPr lang="it-IT" sz="3200" dirty="0" smtClean="0"/>
              <a:t>  i bulli che ti vogliono picchiare </a:t>
            </a:r>
            <a:endParaRPr lang="it-IT" sz="3200" dirty="0"/>
          </a:p>
        </p:txBody>
      </p:sp>
      <p:pic>
        <p:nvPicPr>
          <p:cNvPr id="4" name="Immagine 3" descr="bce5c75a.jpg"/>
          <p:cNvPicPr>
            <a:picLocks noChangeAspect="1"/>
          </p:cNvPicPr>
          <p:nvPr/>
        </p:nvPicPr>
        <p:blipFill>
          <a:blip r:embed="rId3" cstate="print"/>
          <a:srcRect t="27950" b="11151"/>
          <a:stretch>
            <a:fillRect/>
          </a:stretch>
        </p:blipFill>
        <p:spPr>
          <a:xfrm>
            <a:off x="2843808" y="2492896"/>
            <a:ext cx="4168009" cy="3384376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20687"/>
            <a:ext cx="1224136" cy="201919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411760" y="1484784"/>
            <a:ext cx="5244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orta</a:t>
            </a:r>
            <a:r>
              <a:rPr lang="it-IT" sz="4000" dirty="0" smtClean="0"/>
              <a:t> gioia nel tuo cuore</a:t>
            </a:r>
            <a:endParaRPr lang="it-IT" sz="4000" dirty="0"/>
          </a:p>
        </p:txBody>
      </p:sp>
      <p:pic>
        <p:nvPicPr>
          <p:cNvPr id="4" name="Immagine 3" descr="DSC_1138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7931">
            <a:off x="2430567" y="2534104"/>
            <a:ext cx="4699392" cy="3129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1440160" cy="199003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411760" y="1628800"/>
            <a:ext cx="5890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uando</a:t>
            </a:r>
            <a:r>
              <a:rPr lang="it-IT" sz="4000" dirty="0" smtClean="0"/>
              <a:t> sei triste ti consola </a:t>
            </a:r>
            <a:endParaRPr lang="it-IT" sz="4000" dirty="0"/>
          </a:p>
        </p:txBody>
      </p:sp>
      <p:pic>
        <p:nvPicPr>
          <p:cNvPr id="4" name="Immagine 3" descr="tristez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564904"/>
            <a:ext cx="4497963" cy="337497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1066800" cy="14859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39752" y="1124744"/>
            <a:ext cx="4934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ealizza</a:t>
            </a:r>
            <a:r>
              <a:rPr lang="it-IT" sz="4000" dirty="0" smtClean="0"/>
              <a:t> i tuoi desideri </a:t>
            </a:r>
            <a:endParaRPr lang="it-IT" sz="4000" dirty="0"/>
          </a:p>
        </p:txBody>
      </p:sp>
      <p:pic>
        <p:nvPicPr>
          <p:cNvPr id="5" name="Immagine 4" descr="altal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348880"/>
            <a:ext cx="4281939" cy="321288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7"/>
            <a:ext cx="1224136" cy="215232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55776" y="1484784"/>
            <a:ext cx="309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orride con te </a:t>
            </a:r>
            <a:endParaRPr lang="it-IT" sz="4000" dirty="0"/>
          </a:p>
        </p:txBody>
      </p:sp>
      <p:pic>
        <p:nvPicPr>
          <p:cNvPr id="5" name="Immagine 4" descr="2734197986_8347d08b53_z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708920"/>
            <a:ext cx="44180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5954812" cy="352839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L’</a:t>
            </a:r>
            <a:r>
              <a:rPr lang="it-IT" dirty="0" err="1" smtClean="0"/>
              <a:t>amico……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2456199" cy="187220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411760" y="1772816"/>
            <a:ext cx="5936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i dona le chiavi del suo cuore </a:t>
            </a:r>
            <a:endParaRPr lang="it-IT" sz="3600" dirty="0"/>
          </a:p>
        </p:txBody>
      </p:sp>
      <p:pic>
        <p:nvPicPr>
          <p:cNvPr id="4" name="Immagine 3" descr="fiori con chia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068960"/>
            <a:ext cx="4027642" cy="2487908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1987421" cy="158417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123728" y="1556792"/>
            <a:ext cx="6482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sa il suo coraggio per difenderti </a:t>
            </a:r>
            <a:endParaRPr lang="it-IT" sz="3600" dirty="0"/>
          </a:p>
        </p:txBody>
      </p:sp>
      <p:pic>
        <p:nvPicPr>
          <p:cNvPr id="4" name="Immagine 3" descr="libri.jpg"/>
          <p:cNvPicPr>
            <a:picLocks noChangeAspect="1"/>
          </p:cNvPicPr>
          <p:nvPr/>
        </p:nvPicPr>
        <p:blipFill>
          <a:blip r:embed="rId3" cstate="print"/>
          <a:srcRect t="22625"/>
          <a:stretch>
            <a:fillRect/>
          </a:stretch>
        </p:blipFill>
        <p:spPr>
          <a:xfrm>
            <a:off x="2267744" y="2708920"/>
            <a:ext cx="5412516" cy="3140968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6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764704"/>
            <a:ext cx="1368152" cy="152491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55776" y="1628800"/>
            <a:ext cx="5519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uole</a:t>
            </a:r>
            <a:r>
              <a:rPr lang="it-IT" sz="4000" dirty="0" smtClean="0"/>
              <a:t> stare sempre con te</a:t>
            </a:r>
            <a:endParaRPr lang="it-IT" sz="4000" dirty="0"/>
          </a:p>
        </p:txBody>
      </p:sp>
      <p:pic>
        <p:nvPicPr>
          <p:cNvPr id="4" name="Immagine 3" descr="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708920"/>
            <a:ext cx="3994163" cy="2996952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Z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1656184" cy="137804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699792" y="1484784"/>
            <a:ext cx="4421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ittisce</a:t>
            </a:r>
            <a:r>
              <a:rPr lang="it-IT" sz="4000" dirty="0" smtClean="0"/>
              <a:t> chi ti insulta.</a:t>
            </a:r>
            <a:endParaRPr lang="it-IT" sz="4000" dirty="0"/>
          </a:p>
        </p:txBody>
      </p:sp>
      <p:pic>
        <p:nvPicPr>
          <p:cNvPr id="4" name="Immagine 3" descr="b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564904"/>
            <a:ext cx="4283968" cy="3212976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532859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Realizzato dagli alunni</a:t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della classe seconda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della Scuola Secondaria di 1°grado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Colobraro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Italy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Coordinatrice </a:t>
            </a:r>
            <a:br>
              <a:rPr lang="it-IT" dirty="0" smtClean="0"/>
            </a:br>
            <a:r>
              <a:rPr lang="it-IT" dirty="0" smtClean="0"/>
              <a:t>prof.ssa Filomena Olivieri</a:t>
            </a:r>
            <a:endParaRPr lang="it-IT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1485900" cy="1905000"/>
          </a:xfrm>
        </p:spPr>
      </p:pic>
      <p:sp>
        <p:nvSpPr>
          <p:cNvPr id="7" name="Rettangolo 6"/>
          <p:cNvSpPr/>
          <p:nvPr/>
        </p:nvSpPr>
        <p:spPr>
          <a:xfrm>
            <a:off x="2843808" y="1700808"/>
            <a:ext cx="5596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scolta ogni tuo problema</a:t>
            </a:r>
            <a:endParaRPr lang="it-IT" sz="4000" dirty="0"/>
          </a:p>
        </p:txBody>
      </p:sp>
      <p:pic>
        <p:nvPicPr>
          <p:cNvPr id="4" name="Immagine 3" descr="immagini nere con i punti interrogati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212976"/>
            <a:ext cx="4261065" cy="1864216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B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1975992" cy="158970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771800" y="1340768"/>
            <a:ext cx="5712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ada</a:t>
            </a:r>
            <a:r>
              <a:rPr lang="it-IT" sz="4000" dirty="0" smtClean="0"/>
              <a:t> a te quando stai male</a:t>
            </a:r>
            <a:endParaRPr lang="it-IT" sz="4000" dirty="0"/>
          </a:p>
        </p:txBody>
      </p:sp>
      <p:pic>
        <p:nvPicPr>
          <p:cNvPr id="8" name="Immagine 7" descr="s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9750" y="2348881"/>
            <a:ext cx="4224469" cy="3168352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836712"/>
            <a:ext cx="1176004" cy="208823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699792" y="1700808"/>
            <a:ext cx="5353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ondivide</a:t>
            </a:r>
            <a:r>
              <a:rPr lang="it-IT" sz="4000" dirty="0" smtClean="0"/>
              <a:t> le tue passioni</a:t>
            </a:r>
            <a:endParaRPr lang="it-IT" sz="4000" dirty="0"/>
          </a:p>
        </p:txBody>
      </p:sp>
      <p:pic>
        <p:nvPicPr>
          <p:cNvPr id="8" name="Immagine 7" descr="persone su un m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852936"/>
            <a:ext cx="4284578" cy="2624304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1836534" cy="144016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555776" y="1628800"/>
            <a:ext cx="6290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imentica</a:t>
            </a:r>
            <a:r>
              <a:rPr lang="it-IT" sz="4000" dirty="0" smtClean="0"/>
              <a:t> ogni tua mancanza</a:t>
            </a:r>
            <a:endParaRPr lang="it-IT" sz="4000" dirty="0"/>
          </a:p>
        </p:txBody>
      </p:sp>
      <p:pic>
        <p:nvPicPr>
          <p:cNvPr id="9" name="Immagine 8" descr="abbrac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564904"/>
            <a:ext cx="4762500" cy="3171825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764704"/>
            <a:ext cx="936104" cy="189750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483768" y="1556792"/>
            <a:ext cx="5851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limina</a:t>
            </a:r>
            <a:r>
              <a:rPr lang="it-IT" sz="4000" dirty="0" smtClean="0"/>
              <a:t> ogni tuo dispiacere</a:t>
            </a:r>
            <a:endParaRPr lang="it-IT" sz="4000" dirty="0"/>
          </a:p>
        </p:txBody>
      </p:sp>
      <p:pic>
        <p:nvPicPr>
          <p:cNvPr id="6" name="Immagine 5" descr="990489j1toetqdv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708920"/>
            <a:ext cx="2912907" cy="3079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1152128" cy="200370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907704" y="1556792"/>
            <a:ext cx="6835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a di tutto per farti essere felice</a:t>
            </a:r>
            <a:endParaRPr lang="it-IT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24943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1814602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39752" y="1556792"/>
            <a:ext cx="6019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ioca</a:t>
            </a:r>
            <a:r>
              <a:rPr lang="it-IT" sz="4000" dirty="0" smtClean="0"/>
              <a:t> con te quando sei solo</a:t>
            </a:r>
            <a:endParaRPr lang="it-IT" sz="4000" dirty="0"/>
          </a:p>
        </p:txBody>
      </p:sp>
      <p:pic>
        <p:nvPicPr>
          <p:cNvPr id="8" name="Immagine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714486"/>
            <a:ext cx="4392488" cy="2916612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rtSoft_16x9_TP103417342" id="{B35DB235-EE0C-4890-82B4-590BF5839AED}" vid="{765F6584-67D0-4726-8B8A-6CBAEF1086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tf03417345</Template>
  <TotalTime>215</TotalTime>
  <Words>131</Words>
  <Application>Microsoft Office PowerPoint</Application>
  <PresentationFormat>Presentazione su schermo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HEARTSOFT 16X9</vt:lpstr>
      <vt:lpstr>L’alfabeto dell’amicizia</vt:lpstr>
      <vt:lpstr>L’amico……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Realizzato dagli alunni   della classe seconda   della Scuola Secondaria di 1°grado  Colobraro   Italy  Coordinatrice  prof.ssa Filomena Olivieri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Leggiamo insieme….</dc:title>
  <dc:creator>x</dc:creator>
  <cp:lastModifiedBy>HP</cp:lastModifiedBy>
  <cp:revision>84</cp:revision>
  <dcterms:created xsi:type="dcterms:W3CDTF">2018-02-27T15:26:36Z</dcterms:created>
  <dcterms:modified xsi:type="dcterms:W3CDTF">2018-03-03T17:59:03Z</dcterms:modified>
</cp:coreProperties>
</file>