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26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32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55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48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0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86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75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11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04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58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BC062-1908-4092-811D-8F96DB8909F3}" type="datetimeFigureOut">
              <a:rPr lang="it-IT" smtClean="0"/>
              <a:t>03/06/2018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6FAD9-CFC6-4827-B220-F31748035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39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68586"/>
              </p:ext>
            </p:extLst>
          </p:nvPr>
        </p:nvGraphicFramePr>
        <p:xfrm>
          <a:off x="1" y="0"/>
          <a:ext cx="12192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o" r:id="rId3" imgW="9776495" imgH="6338639" progId="Word.Document.12">
                  <p:embed/>
                </p:oleObj>
              </mc:Choice>
              <mc:Fallback>
                <p:oleObj name="Documento" r:id="rId3" imgW="9776495" imgH="63386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857999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76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12657" y="2580968"/>
            <a:ext cx="2079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Comic Sans MS" panose="030F0702030302020204" pitchFamily="66" charset="0"/>
              </a:rPr>
              <a:t>FIN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07426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227472"/>
              </p:ext>
            </p:extLst>
          </p:nvPr>
        </p:nvGraphicFramePr>
        <p:xfrm>
          <a:off x="92075" y="92075"/>
          <a:ext cx="11913112" cy="637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o" r:id="rId3" imgW="9776495" imgH="6371791" progId="Word.Document.12">
                  <p:embed/>
                </p:oleObj>
              </mc:Choice>
              <mc:Fallback>
                <p:oleObj name="Documento" r:id="rId3" imgW="9776495" imgH="63717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1913112" cy="637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68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914071"/>
              </p:ext>
            </p:extLst>
          </p:nvPr>
        </p:nvGraphicFramePr>
        <p:xfrm>
          <a:off x="92075" y="92075"/>
          <a:ext cx="12099925" cy="67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o" r:id="rId3" imgW="9776495" imgH="6792686" progId="Word.Document.12">
                  <p:embed/>
                </p:oleObj>
              </mc:Choice>
              <mc:Fallback>
                <p:oleObj name="Documento" r:id="rId3" imgW="9776495" imgH="67926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2099925" cy="679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61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6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63897"/>
              </p:ext>
            </p:extLst>
          </p:nvPr>
        </p:nvGraphicFramePr>
        <p:xfrm>
          <a:off x="1111386" y="336550"/>
          <a:ext cx="9775825" cy="6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o" r:id="rId3" imgW="9776495" imgH="6521699" progId="Word.Document.12">
                  <p:embed/>
                </p:oleObj>
              </mc:Choice>
              <mc:Fallback>
                <p:oleObj name="Documento" r:id="rId3" imgW="9776495" imgH="65216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386" y="336550"/>
                        <a:ext cx="9775825" cy="652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09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66841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o" r:id="rId3" imgW="9776495" imgH="6605662" progId="Word.Document.12">
                  <p:embed/>
                </p:oleObj>
              </mc:Choice>
              <mc:Fallback>
                <p:oleObj name="Documento" r:id="rId3" imgW="9776495" imgH="66056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2000" cy="685800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10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71" y="-1"/>
            <a:ext cx="12975771" cy="74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45598"/>
              </p:ext>
            </p:extLst>
          </p:nvPr>
        </p:nvGraphicFramePr>
        <p:xfrm>
          <a:off x="770845" y="313509"/>
          <a:ext cx="9775825" cy="552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o" r:id="rId3" imgW="9776495" imgH="5529643" progId="Word.Document.12">
                  <p:embed/>
                </p:oleObj>
              </mc:Choice>
              <mc:Fallback>
                <p:oleObj name="Documento" r:id="rId3" imgW="9776495" imgH="5529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0845" y="313509"/>
                        <a:ext cx="9775825" cy="552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38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Tema di Office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Asus</dc:creator>
  <cp:lastModifiedBy>Asus</cp:lastModifiedBy>
  <cp:revision>4</cp:revision>
  <dcterms:created xsi:type="dcterms:W3CDTF">2018-06-03T17:01:18Z</dcterms:created>
  <dcterms:modified xsi:type="dcterms:W3CDTF">2018-06-03T17:29:07Z</dcterms:modified>
</cp:coreProperties>
</file>