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76" r:id="rId3"/>
    <p:sldId id="277" r:id="rId4"/>
    <p:sldId id="278" r:id="rId5"/>
    <p:sldId id="275" r:id="rId6"/>
    <p:sldId id="258" r:id="rId7"/>
    <p:sldId id="260" r:id="rId8"/>
    <p:sldId id="261" r:id="rId9"/>
    <p:sldId id="269" r:id="rId10"/>
    <p:sldId id="274" r:id="rId11"/>
    <p:sldId id="262" r:id="rId12"/>
    <p:sldId id="271" r:id="rId13"/>
    <p:sldId id="273" r:id="rId14"/>
    <p:sldId id="272" r:id="rId15"/>
    <p:sldId id="270" r:id="rId16"/>
    <p:sldId id="263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ACD0-FFE9-4A0E-ACC4-091E25F3E054}" type="datetimeFigureOut">
              <a:rPr lang="it-IT" smtClean="0"/>
              <a:t>04/03/2018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7B1D-6CD5-4EE2-8688-B5CFCA9904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04/03/2018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04/03/2018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04/03/2018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ACD0-FFE9-4A0E-ACC4-091E25F3E054}" type="datetimeFigureOut">
              <a:rPr lang="it-IT" smtClean="0"/>
              <a:t>04/03/2018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7B1D-6CD5-4EE2-8688-B5CFCA9904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04/03/2018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04/03/2018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04/03/2018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04/03/2018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04/03/2018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04/03/2018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6BA2-7831-4637-AAD5-D8FA21197969}" type="datetimeFigureOut">
              <a:rPr lang="it-IT" smtClean="0"/>
              <a:pPr/>
              <a:t>04/03/2018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5085184"/>
            <a:ext cx="7772400" cy="1470025"/>
          </a:xfrm>
        </p:spPr>
        <p:txBody>
          <a:bodyPr/>
          <a:lstStyle/>
          <a:p>
            <a:r>
              <a:rPr lang="it-IT" dirty="0" smtClean="0"/>
              <a:t>Leggiamo </a:t>
            </a:r>
            <a:r>
              <a:rPr lang="it-IT" dirty="0" err="1" smtClean="0"/>
              <a:t>insieme…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260648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Istituto Comprensivo “Isabella Morra” di </a:t>
            </a:r>
            <a:r>
              <a:rPr lang="it-IT" sz="2800" dirty="0" err="1" smtClean="0"/>
              <a:t>Valsinni</a:t>
            </a:r>
            <a:endParaRPr lang="it-IT" sz="2800" dirty="0" smtClean="0"/>
          </a:p>
          <a:p>
            <a:pPr algn="ctr"/>
            <a:r>
              <a:rPr lang="it-IT" sz="2800" dirty="0" smtClean="0"/>
              <a:t>Scuola </a:t>
            </a:r>
            <a:r>
              <a:rPr lang="it-IT" sz="2800" dirty="0" smtClean="0"/>
              <a:t>Dell’Infanzia, Primaria e Secondaria </a:t>
            </a:r>
            <a:r>
              <a:rPr lang="it-IT" sz="2800" dirty="0" smtClean="0"/>
              <a:t>di 1° grado di </a:t>
            </a:r>
            <a:r>
              <a:rPr lang="it-IT" sz="2800" dirty="0" err="1" smtClean="0"/>
              <a:t>Colobraro</a:t>
            </a:r>
            <a:r>
              <a:rPr lang="it-IT" sz="2800" dirty="0" smtClean="0"/>
              <a:t> </a:t>
            </a:r>
          </a:p>
          <a:p>
            <a:pPr algn="ctr"/>
            <a:r>
              <a:rPr lang="it-IT" sz="2800" dirty="0" smtClean="0"/>
              <a:t>Anno scolastico 2017/18</a:t>
            </a:r>
            <a:endParaRPr lang="it-IT" sz="2800" dirty="0"/>
          </a:p>
        </p:txBody>
      </p:sp>
      <p:pic>
        <p:nvPicPr>
          <p:cNvPr id="6" name="Immagine 5" descr="libro-fav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132856"/>
            <a:ext cx="4903488" cy="30013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0180130_161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5724128" cy="42930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s://twinspace.etwinning.net/files/collabspace/1/21/621/54621/images/b9b5fff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5061352" cy="377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0180130_161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24744"/>
            <a:ext cx="5760640" cy="43204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0180130_173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24744"/>
            <a:ext cx="6012160" cy="45091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0180130_162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64704"/>
            <a:ext cx="6372200" cy="47791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0180130_161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268760"/>
            <a:ext cx="5532107" cy="41490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ttps://twinspace.etwinning.net/files/collabspace/1/21/621/54621/images/c012e88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5527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Lettura drammatizzata della favola di "</a:t>
            </a:r>
            <a:r>
              <a:rPr lang="it-IT" dirty="0" err="1" smtClean="0"/>
              <a:t>Spuzzolotta</a:t>
            </a:r>
            <a:r>
              <a:rPr lang="it-IT" dirty="0" smtClean="0"/>
              <a:t>" per i piccoli della Scuola dell'Infanzia...</a:t>
            </a:r>
            <a:endParaRPr lang="it-IT" dirty="0"/>
          </a:p>
        </p:txBody>
      </p:sp>
      <p:pic>
        <p:nvPicPr>
          <p:cNvPr id="3" name="Immagine 2" descr="https://twinspace.etwinning.net/files/collabspace/1/21/621/54621/images/abc0e3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701311" cy="349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nfanz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589279" cy="434687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203988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Riflessione </a:t>
            </a:r>
            <a:r>
              <a:rPr lang="it-IT" dirty="0" smtClean="0"/>
              <a:t>sul bisogno di </a:t>
            </a:r>
            <a:r>
              <a:rPr lang="it-IT" dirty="0" smtClean="0"/>
              <a:t> </a:t>
            </a:r>
            <a:r>
              <a:rPr lang="it-IT" dirty="0" smtClean="0"/>
              <a:t>essere accettati e di avere una famiglia....</a:t>
            </a:r>
            <a:br>
              <a:rPr lang="it-IT" dirty="0" smtClean="0"/>
            </a:br>
            <a:r>
              <a:rPr lang="it-IT" dirty="0" smtClean="0"/>
              <a:t> 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2050" name="Picture 2" descr="https://twinspace.etwinning.net/files/collabspace/1/21/621/54621/images/aeeea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4653905" cy="34932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Rappresentazione grafica del racconto.</a:t>
            </a:r>
            <a:endParaRPr lang="it-IT" dirty="0"/>
          </a:p>
        </p:txBody>
      </p:sp>
      <p:pic>
        <p:nvPicPr>
          <p:cNvPr id="25602" name="Picture 2" descr="https://twinspace.etwinning.net/files/collabspace/1/21/621/54621/images/b112a2d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960" y="1988840"/>
            <a:ext cx="4700727" cy="35283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1700808"/>
            <a:ext cx="5954812" cy="352839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Leggiamo per i più piccoli la favola </a:t>
            </a:r>
            <a:br>
              <a:rPr lang="it-IT" dirty="0" smtClean="0"/>
            </a:br>
            <a:r>
              <a:rPr lang="it-IT" dirty="0" smtClean="0"/>
              <a:t>" Il principe bello che viveva nel castello"</a:t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https://twinspace.etwinning.net/files/collabspace/1/21/621/54621/images/b9d174b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051720" y="537321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Le nostre lettrici</a:t>
            </a:r>
            <a:endParaRPr lang="it-IT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906072" cy="18238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 bambini della classe prima della Scuola Primaria ascoltano con interesse la storia ...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3" name="Immagine 2" descr="https://twinspace.etwinning.net/files/collabspace/1/21/621/54621/images/bae0b6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55164"/>
            <a:ext cx="5040560" cy="34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180130_161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5868144" cy="4401108"/>
          </a:xfrm>
          <a:prstGeom prst="rect">
            <a:avLst/>
          </a:prstGeom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... e la rappresentano graficamente</a:t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75</Words>
  <Application>Microsoft Office PowerPoint</Application>
  <PresentationFormat>Presentazione su schermo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Leggiamo insieme….</vt:lpstr>
      <vt:lpstr>Lettura drammatizzata della favola di "Spuzzolotta" per i piccoli della Scuola dell'Infanzia...</vt:lpstr>
      <vt:lpstr>Diapositiva 3</vt:lpstr>
      <vt:lpstr>  Riflessione sul bisogno di  essere accettati e di avere una famiglia....   </vt:lpstr>
      <vt:lpstr>Rappresentazione grafica del racconto.</vt:lpstr>
      <vt:lpstr>Leggiamo per i più piccoli la favola  " Il principe bello che viveva nel castello" </vt:lpstr>
      <vt:lpstr>Diapositiva 7</vt:lpstr>
      <vt:lpstr>I bambini della classe prima della Scuola Primaria ascoltano con interesse la storia ... </vt:lpstr>
      <vt:lpstr>... e la rappresentano graficamente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Leggiamo insieme….</dc:title>
  <dc:creator>x</dc:creator>
  <cp:lastModifiedBy>HP</cp:lastModifiedBy>
  <cp:revision>13</cp:revision>
  <dcterms:created xsi:type="dcterms:W3CDTF">2018-02-27T15:26:36Z</dcterms:created>
  <dcterms:modified xsi:type="dcterms:W3CDTF">2018-03-04T17:35:51Z</dcterms:modified>
</cp:coreProperties>
</file>