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82" r:id="rId3"/>
    <p:sldId id="259" r:id="rId4"/>
    <p:sldId id="260" r:id="rId5"/>
    <p:sldId id="262" r:id="rId6"/>
    <p:sldId id="261" r:id="rId7"/>
    <p:sldId id="279" r:id="rId8"/>
    <p:sldId id="267" r:id="rId9"/>
    <p:sldId id="265" r:id="rId10"/>
    <p:sldId id="269" r:id="rId11"/>
    <p:sldId id="270" r:id="rId12"/>
    <p:sldId id="281" r:id="rId13"/>
    <p:sldId id="271" r:id="rId14"/>
    <p:sldId id="285" r:id="rId15"/>
    <p:sldId id="274" r:id="rId16"/>
    <p:sldId id="277" r:id="rId17"/>
    <p:sldId id="284" r:id="rId18"/>
    <p:sldId id="278" r:id="rId19"/>
    <p:sldId id="283" r:id="rId20"/>
    <p:sldId id="273" r:id="rId21"/>
    <p:sldId id="287" r:id="rId22"/>
    <p:sldId id="286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6699"/>
    <a:srgbClr val="CCCCFF"/>
    <a:srgbClr val="FF9999"/>
    <a:srgbClr val="9999FF"/>
    <a:srgbClr val="9A8AFA"/>
    <a:srgbClr val="33CCFF"/>
    <a:srgbClr val="FF99FF"/>
    <a:srgbClr val="FF66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>
      <p:cViewPr varScale="1">
        <p:scale>
          <a:sx n="68" d="100"/>
          <a:sy n="68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4B50-C719-4432-BFD2-61F9EE0D0853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57138-6B42-4EE8-82F1-35F28C48C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giovedi%20attivit&#224;\Edwards%20lullab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42088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rgbClr val="9A8AFA"/>
                </a:solidFill>
                <a:latin typeface="Bookman Old Style" pitchFamily="18" charset="0"/>
              </a:rPr>
              <a:t>IL RISPETTO E’:</a:t>
            </a:r>
            <a:endParaRPr lang="it-IT" sz="8800" dirty="0">
              <a:solidFill>
                <a:srgbClr val="9A8AFA"/>
              </a:solidFill>
              <a:latin typeface="Bookman Old Style" pitchFamily="18" charset="0"/>
            </a:endParaRPr>
          </a:p>
        </p:txBody>
      </p:sp>
      <p:pic>
        <p:nvPicPr>
          <p:cNvPr id="3" name="Edwards lullab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47664" y="530120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ookman Old Style" pitchFamily="18" charset="0"/>
              </a:rPr>
              <a:t>Un riconoscimento che si deve dare ma che si deve anche avere </a:t>
            </a:r>
            <a:endParaRPr lang="it-IT" sz="2800" dirty="0">
              <a:latin typeface="Bookman Old Style" pitchFamily="18" charset="0"/>
            </a:endParaRPr>
          </a:p>
        </p:txBody>
      </p:sp>
      <p:pic>
        <p:nvPicPr>
          <p:cNvPr id="2050" name="Picture 2" descr="C:\Users\PC4\Desktop\rispetto\a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4896544" cy="326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980728"/>
            <a:ext cx="5149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Bookman Old Style" pitchFamily="18" charset="0"/>
              </a:rPr>
              <a:t>Ascoltare e lasciare parlare e considerare le  opinioni degli altri</a:t>
            </a:r>
          </a:p>
        </p:txBody>
      </p:sp>
      <p:pic>
        <p:nvPicPr>
          <p:cNvPr id="3" name="Immagine 2" descr="ascolt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43711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Bookman Old Style" pitchFamily="18" charset="0"/>
              </a:rPr>
              <a:t>Considerare  tutte le persone creature di Dio </a:t>
            </a:r>
            <a:endParaRPr lang="it-IT" sz="3200" dirty="0">
              <a:latin typeface="Bookman Old Style" pitchFamily="18" charset="0"/>
            </a:endParaRPr>
          </a:p>
        </p:txBody>
      </p:sp>
      <p:pic>
        <p:nvPicPr>
          <p:cNvPr id="4" name="Immagine 3" descr="rispetto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48680"/>
            <a:ext cx="5016002" cy="3338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ispetto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132856"/>
            <a:ext cx="4356992" cy="3267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tangolo 3"/>
          <p:cNvSpPr/>
          <p:nvPr/>
        </p:nvSpPr>
        <p:spPr>
          <a:xfrm>
            <a:off x="395536" y="836712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dirty="0" smtClean="0">
                <a:solidFill>
                  <a:prstClr val="black"/>
                </a:solidFill>
                <a:latin typeface="Bookman Old Style" pitchFamily="18" charset="0"/>
              </a:rPr>
              <a:t>Tener conto di tutti e non prenderli in giro per la pelle o altre diversità</a:t>
            </a:r>
            <a:endParaRPr lang="it-IT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9712" y="2780928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latin typeface="Bookman Old Style" pitchFamily="18" charset="0"/>
              </a:rPr>
              <a:t>Saper valutare  e considerare gli interessi e le necessità di un altro</a:t>
            </a:r>
            <a:endParaRPr lang="it-IT" sz="3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91680" y="1124744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ookman Old Style" pitchFamily="18" charset="0"/>
              </a:rPr>
              <a:t>Comportarsi bene nei confronti della famiglia, degli anziani e dei bambini. Non prendere in giro persone malate e aiutare chi ha bisogno.</a:t>
            </a:r>
            <a:endParaRPr lang="it-IT" sz="2800" dirty="0">
              <a:latin typeface="Bookman Old Style" pitchFamily="18" charset="0"/>
            </a:endParaRPr>
          </a:p>
        </p:txBody>
      </p:sp>
      <p:pic>
        <p:nvPicPr>
          <p:cNvPr id="4" name="Immagine 3" descr="sedia a rote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77816"/>
            <a:ext cx="403244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260648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ookman Old Style" pitchFamily="18" charset="0"/>
              </a:rPr>
              <a:t>Rispetto vuol dire non pretendere solo di essere rispettato ma soprattutto di amare e trattare tutti con amore. </a:t>
            </a:r>
            <a:endParaRPr lang="it-IT" sz="2800" dirty="0">
              <a:latin typeface="Bookman Old Style" pitchFamily="18" charset="0"/>
            </a:endParaRPr>
          </a:p>
        </p:txBody>
      </p:sp>
      <p:pic>
        <p:nvPicPr>
          <p:cNvPr id="3" name="Immagine 2" descr="amor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276872"/>
            <a:ext cx="461492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6699"/>
            </a:gs>
            <a:gs pos="69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66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 smtClean="0">
                <a:latin typeface="Bookman Old Style" pitchFamily="18" charset="0"/>
              </a:rPr>
              <a:t>Accettare l’altro così com’è avendo rispetto delle sue  opinioni e modi di fare.</a:t>
            </a:r>
            <a:endParaRPr lang="it-IT" sz="2800" dirty="0">
              <a:latin typeface="Bookman Old Style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492896"/>
            <a:ext cx="4824536" cy="3407329"/>
          </a:xfrm>
          <a:prstGeom prst="rect">
            <a:avLst/>
          </a:prstGeom>
          <a:solidFill>
            <a:srgbClr val="CCCCFF"/>
          </a:solidFill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18864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Bookman Old Style" pitchFamily="18" charset="0"/>
              </a:rPr>
              <a:t>Rispettare gli altri come rispetti te stesso. Il rispetto è sincerità, non essere gelosi, avere fiducia negli altri, condivisione.</a:t>
            </a:r>
            <a:endParaRPr lang="it-IT" sz="2400" dirty="0">
              <a:latin typeface="Bookman Old Style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63480" y="501317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Bookman Old Style" pitchFamily="18" charset="0"/>
              </a:rPr>
              <a:t>Salutare con gentilezza tutti, rispettare le persone.</a:t>
            </a:r>
            <a:endParaRPr lang="it-IT" sz="2400" dirty="0">
              <a:latin typeface="Bookman Old Style" pitchFamily="18" charset="0"/>
            </a:endParaRPr>
          </a:p>
        </p:txBody>
      </p:sp>
      <p:pic>
        <p:nvPicPr>
          <p:cNvPr id="4098" name="Picture 2" descr="C:\Users\PC4\Desktop\rispetto\rispetto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176464" cy="2832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220486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 smtClean="0">
                <a:latin typeface="Bookman Old Style" pitchFamily="18" charset="0"/>
              </a:rPr>
              <a:t>Quindi:</a:t>
            </a:r>
            <a:endParaRPr lang="it-IT" sz="9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9872" y="836712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Bookman Old Style" pitchFamily="18" charset="0"/>
              </a:rPr>
              <a:t>Un principio basilare del vivere civile </a:t>
            </a:r>
            <a:endParaRPr lang="it-IT" sz="3200" dirty="0">
              <a:latin typeface="Bookman Old Style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04864"/>
            <a:ext cx="3754017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5928" y="8450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7584" y="148478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Il rispetto è un nostro dovere e un nostro diritto, è il modo giusto con cui dovremmo essere trattati tutti. Bisogna sempre rispettare una persona, simile o totalmente diversa da te, nelle parole, nelle maniere e nei gesti.</a:t>
            </a:r>
            <a:endParaRPr lang="it-IT" sz="3600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5328592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Realizzato dagli alunni</a:t>
            </a:r>
            <a:br>
              <a:rPr lang="it-IT" sz="2800" dirty="0" smtClean="0"/>
            </a:b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800" dirty="0" smtClean="0"/>
              <a:t>della classe Terza 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della Scuola Secondaria di 1°grado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err="1" smtClean="0"/>
              <a:t>Colobraro</a:t>
            </a: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Italy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Coordinatrice </a:t>
            </a:r>
            <a:br>
              <a:rPr lang="it-IT" sz="2800" dirty="0" smtClean="0"/>
            </a:br>
            <a:r>
              <a:rPr lang="it-IT" sz="2800" dirty="0" smtClean="0"/>
              <a:t>prof.ssa Filomena Olivieri</a:t>
            </a:r>
            <a:endParaRPr lang="it-IT" sz="28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miciz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76672"/>
            <a:ext cx="3679843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/>
          <p:cNvSpPr txBox="1"/>
          <p:nvPr/>
        </p:nvSpPr>
        <p:spPr>
          <a:xfrm>
            <a:off x="179512" y="1844824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Amicizia</a:t>
            </a:r>
            <a:endParaRPr lang="it-IT" sz="2400" dirty="0">
              <a:latin typeface="Bookman Old Style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28184" y="55172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Bookman Old Style" pitchFamily="18" charset="0"/>
              </a:rPr>
              <a:t>Volersi bene</a:t>
            </a:r>
            <a:endParaRPr lang="it-IT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6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873584" cy="258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5076056" y="148478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Amore</a:t>
            </a:r>
            <a:endParaRPr lang="it-IT" sz="2400" dirty="0">
              <a:latin typeface="Bookman Old Style" pitchFamily="18" charset="0"/>
            </a:endParaRPr>
          </a:p>
        </p:txBody>
      </p:sp>
      <p:pic>
        <p:nvPicPr>
          <p:cNvPr id="4" name="Immagine 3" descr="immagine empat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10" y="3933056"/>
            <a:ext cx="2944001" cy="1959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683568" y="494116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Bookman Old Style" pitchFamily="18" charset="0"/>
              </a:rPr>
              <a:t>Condivisione</a:t>
            </a:r>
            <a:endParaRPr lang="it-IT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mprens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354680" cy="223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5220072" y="191683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Comprensione</a:t>
            </a:r>
            <a:endParaRPr lang="it-IT" sz="2400" dirty="0">
              <a:latin typeface="Bookman Old Style" pitchFamily="18" charset="0"/>
            </a:endParaRPr>
          </a:p>
        </p:txBody>
      </p:sp>
      <p:pic>
        <p:nvPicPr>
          <p:cNvPr id="4" name="Immagine 3" descr="gelo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3907135" cy="2564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899592" y="50131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Bookman Old Style" pitchFamily="18" charset="0"/>
              </a:rPr>
              <a:t>Non essere gelosi</a:t>
            </a:r>
            <a:endParaRPr lang="it-IT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mpat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3513544" cy="234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5220072" y="155679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Empatia</a:t>
            </a:r>
            <a:endParaRPr lang="it-IT" sz="2400" dirty="0">
              <a:latin typeface="Bookman Old Style" pitchFamily="18" charset="0"/>
            </a:endParaRPr>
          </a:p>
        </p:txBody>
      </p:sp>
      <p:pic>
        <p:nvPicPr>
          <p:cNvPr id="4" name="Immagine 3" descr="fidu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861048"/>
            <a:ext cx="3210664" cy="214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971600" y="530120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Fiducia</a:t>
            </a:r>
            <a:endParaRPr lang="it-IT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268760"/>
            <a:ext cx="4665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Bookman Old Style" pitchFamily="18" charset="0"/>
              </a:rPr>
              <a:t>Essere sinceri e onesti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276872"/>
            <a:ext cx="399644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20072" y="1196752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ookman Old Style" pitchFamily="18" charset="0"/>
              </a:rPr>
              <a:t> Voler bene agli altri come si vuol bene a se stessi.		</a:t>
            </a:r>
            <a:endParaRPr lang="it-IT" sz="2800" dirty="0">
              <a:latin typeface="Bookman Old Style" pitchFamily="18" charset="0"/>
            </a:endParaRPr>
          </a:p>
        </p:txBody>
      </p:sp>
      <p:pic>
        <p:nvPicPr>
          <p:cNvPr id="1026" name="Picture 2" descr="C:\Users\PC4\Desktop\rispetto\rispetto 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3006080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564160" y="9891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16560" y="11415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868960" y="12939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51992" y="9891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989112"/>
            <a:ext cx="4723399" cy="472339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31840" y="2348880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Bookman Old Style" panose="02050604050505020204" pitchFamily="18" charset="0"/>
              </a:rPr>
              <a:t>E’ un principio che ci vieta di offendere ed odiare gli altri.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248</Words>
  <Application>Microsoft Office PowerPoint</Application>
  <PresentationFormat>Presentazione su schermo (4:3)</PresentationFormat>
  <Paragraphs>26</Paragraphs>
  <Slides>22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Realizzato dagli alunni   della classe Terza   della Scuola Secondaria di 1°grado  Colobraro   Italy  Coordinatrice  prof.ssa Filomena Olivieri</vt:lpstr>
      <vt:lpstr>Diapositiva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PC4</dc:creator>
  <cp:lastModifiedBy>PC4</cp:lastModifiedBy>
  <cp:revision>68</cp:revision>
  <dcterms:created xsi:type="dcterms:W3CDTF">2018-01-16T16:39:32Z</dcterms:created>
  <dcterms:modified xsi:type="dcterms:W3CDTF">2018-03-07T10:43:02Z</dcterms:modified>
</cp:coreProperties>
</file>