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22F073-0C86-4A11-B723-27E94015727A}" type="datetimeFigureOut">
              <a:rPr lang="it-IT" smtClean="0"/>
              <a:pPr/>
              <a:t>14/05/2018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8CD888-1011-4398-8C11-652C00A5DB53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fade/>
    <p:sndAc>
      <p:stSnd>
        <p:snd r:embed="rId13" name="breez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625696" y="3440460"/>
            <a:ext cx="4055268" cy="1524000"/>
          </a:xfrm>
        </p:spPr>
        <p:txBody>
          <a:bodyPr/>
          <a:lstStyle/>
          <a:p>
            <a:r>
              <a:rPr lang="it-IT" sz="2800" dirty="0" smtClean="0"/>
              <a:t>Diamo vita al fiume  Sarno                  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>
          <a:xfrm>
            <a:off x="3915627" y="4921766"/>
            <a:ext cx="3438525" cy="1936234"/>
          </a:xfrm>
        </p:spPr>
        <p:txBody>
          <a:bodyPr>
            <a:normAutofit/>
          </a:bodyPr>
          <a:lstStyle/>
          <a:p>
            <a:r>
              <a:rPr lang="it-IT" dirty="0" smtClean="0"/>
              <a:t>Scuola Secondaria I</a:t>
            </a:r>
            <a:r>
              <a:rPr lang="it-IT" dirty="0"/>
              <a:t> </a:t>
            </a:r>
            <a:r>
              <a:rPr lang="it-IT" dirty="0" smtClean="0"/>
              <a:t>grado</a:t>
            </a:r>
          </a:p>
          <a:p>
            <a:r>
              <a:rPr lang="it-IT" dirty="0" smtClean="0"/>
              <a:t>A.S. 2017/2018</a:t>
            </a:r>
          </a:p>
          <a:p>
            <a:r>
              <a:rPr lang="it-IT" dirty="0" smtClean="0"/>
              <a:t>Consiglio di classe e alunni  I B</a:t>
            </a:r>
          </a:p>
          <a:p>
            <a:r>
              <a:rPr lang="it-IT" dirty="0" smtClean="0"/>
              <a:t>Coordinamento prof. Angela Rescigno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7083380" y="3292836"/>
            <a:ext cx="192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433767" y="2917796"/>
            <a:ext cx="32454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Dirigente  scolastico  Anna   De Simone</a:t>
            </a:r>
            <a:endParaRPr lang="it-IT" sz="1200" dirty="0"/>
          </a:p>
          <a:p>
            <a:r>
              <a:rPr lang="it-IT" dirty="0"/>
              <a:t> </a:t>
            </a:r>
          </a:p>
        </p:txBody>
      </p:sp>
      <p:pic>
        <p:nvPicPr>
          <p:cNvPr id="9" name="Picture 2" descr="ic roc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1688" y="1048215"/>
            <a:ext cx="7114478" cy="196261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8619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839788" y="1295400"/>
            <a:ext cx="4011612" cy="4573588"/>
          </a:xfrm>
        </p:spPr>
        <p:txBody>
          <a:bodyPr>
            <a:normAutofit fontScale="92500" lnSpcReduction="10000"/>
          </a:bodyPr>
          <a:lstStyle/>
          <a:p>
            <a:r>
              <a:rPr lang="it-IT" sz="3200" dirty="0" smtClean="0"/>
              <a:t>La rete a difesa del Sarno, (comitato costituito da associazioni e cittadini di tutti i comuni del bacino), è impegnata a sensibilizzare le istituzioni per la risoluzione del problema.</a:t>
            </a:r>
          </a:p>
          <a:p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1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07723" y="1018903"/>
            <a:ext cx="3334216" cy="440218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5738670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6882" y="1344007"/>
            <a:ext cx="8674418" cy="499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633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640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          Il Fiume Sarno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Sarno è un fiume della Campania.</a:t>
            </a:r>
          </a:p>
          <a:p>
            <a:r>
              <a:rPr lang="it-IT" dirty="0"/>
              <a:t>P</a:t>
            </a:r>
            <a:r>
              <a:rPr lang="it-IT" dirty="0" smtClean="0"/>
              <a:t>rende il nome dai </a:t>
            </a:r>
            <a:r>
              <a:rPr lang="it-IT" dirty="0" err="1" smtClean="0"/>
              <a:t>Sarrastri</a:t>
            </a:r>
            <a:r>
              <a:rPr lang="it-IT" dirty="0" smtClean="0"/>
              <a:t> , i primi abitanti della valle .</a:t>
            </a:r>
          </a:p>
          <a:p>
            <a:r>
              <a:rPr lang="it-IT" dirty="0" smtClean="0"/>
              <a:t>Nasce alla quota di circa 30 metri sul livello del mare, dalle pendici del monte Saro, ai piedi del versante occidentale dei monti Picentini; scorre verso sud ovest attraversando la fertilissima piana del Sarno limitata dal Vesuvio e dai monti Lattari. Sfocia nel mar Tirreno, golfo di Napoli, fra Torre Annunziata e Castellammare di Stabia.</a:t>
            </a:r>
          </a:p>
          <a:p>
            <a:r>
              <a:rPr lang="it-IT" dirty="0" smtClean="0"/>
              <a:t>Il Sarno  anche  se è lungo  solo 24 Km sottende un bacino  di 500  km²</a:t>
            </a:r>
          </a:p>
          <a:p>
            <a:r>
              <a:rPr lang="it-IT" dirty="0" smtClean="0"/>
              <a:t>Il bacino interessa le province di Salerno , Napoli e Avellino e si compone di 39 comuni.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77227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32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5554" y="979713"/>
            <a:ext cx="7876903" cy="45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89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</a:t>
            </a:r>
            <a:r>
              <a:rPr lang="it-IT" dirty="0" smtClean="0">
                <a:solidFill>
                  <a:srgbClr val="FF0000"/>
                </a:solidFill>
              </a:rPr>
              <a:t>Un tempo … RISORSA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2475"/>
          </a:xfrm>
        </p:spPr>
        <p:txBody>
          <a:bodyPr>
            <a:normAutofit/>
          </a:bodyPr>
          <a:lstStyle/>
          <a:p>
            <a:r>
              <a:rPr lang="it-IT" dirty="0" smtClean="0"/>
              <a:t>Era adorato come una divinità .</a:t>
            </a:r>
          </a:p>
          <a:p>
            <a:r>
              <a:rPr lang="it-IT" dirty="0" smtClean="0"/>
              <a:t>Sin dal Medioevo  sulle sponde erano presenti numerosi mulini.</a:t>
            </a:r>
          </a:p>
          <a:p>
            <a:r>
              <a:rPr lang="it-IT" dirty="0" smtClean="0"/>
              <a:t>Caratterizzarono il fiume “Le </a:t>
            </a:r>
            <a:r>
              <a:rPr lang="it-IT" dirty="0" err="1" smtClean="0"/>
              <a:t>fusare</a:t>
            </a:r>
            <a:r>
              <a:rPr lang="it-IT" dirty="0" smtClean="0"/>
              <a:t> “, laghetti artificiali destinati alla coltivazione della canapa.</a:t>
            </a:r>
          </a:p>
          <a:p>
            <a:r>
              <a:rPr lang="it-IT" dirty="0" smtClean="0"/>
              <a:t>Navigabile e pescoso era il più ampio mercato tirrenico.</a:t>
            </a:r>
          </a:p>
          <a:p>
            <a:r>
              <a:rPr lang="it-IT" dirty="0" smtClean="0"/>
              <a:t>I venditori ambulanti portavano il pescato  (gamberi, rane…) in molte località dell’ Agro </a:t>
            </a:r>
            <a:r>
              <a:rPr lang="it-IT" dirty="0" err="1" smtClean="0"/>
              <a:t>Nocerino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utilizzavano le acque per l’Irrigazione dei campi.</a:t>
            </a:r>
          </a:p>
          <a:p>
            <a:r>
              <a:rPr lang="it-IT" dirty="0" smtClean="0"/>
              <a:t>Si coltivavano: nell’ alto Sarno cipolla ramata di Montoro, nell’ Agro </a:t>
            </a:r>
            <a:r>
              <a:rPr lang="it-IT" dirty="0" err="1" smtClean="0"/>
              <a:t>Nocerino</a:t>
            </a:r>
            <a:r>
              <a:rPr lang="it-IT" dirty="0" smtClean="0"/>
              <a:t> i pomodori San Marzano e cipollotto </a:t>
            </a:r>
            <a:r>
              <a:rPr lang="it-IT" dirty="0" err="1" smtClean="0"/>
              <a:t>Nocerino</a:t>
            </a:r>
            <a:r>
              <a:rPr lang="it-IT" dirty="0" smtClean="0"/>
              <a:t> D.O.P.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84078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1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93900" y="914400"/>
            <a:ext cx="75438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959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8057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</a:t>
            </a:r>
            <a:r>
              <a:rPr lang="it-IT" dirty="0" smtClean="0">
                <a:solidFill>
                  <a:srgbClr val="FF0000"/>
                </a:solidFill>
              </a:rPr>
              <a:t>Oggi…INQUINAMENTO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Il Sarno è il fiume più inquinato d’ Europa.</a:t>
            </a:r>
          </a:p>
          <a:p>
            <a:r>
              <a:rPr lang="it-IT" dirty="0" smtClean="0"/>
              <a:t>Le principali cause  sono:</a:t>
            </a:r>
          </a:p>
          <a:p>
            <a:r>
              <a:rPr lang="it-IT" dirty="0"/>
              <a:t>m</a:t>
            </a:r>
            <a:r>
              <a:rPr lang="it-IT" dirty="0" smtClean="0"/>
              <a:t>ancanza di un sistema fognario</a:t>
            </a:r>
          </a:p>
          <a:p>
            <a:r>
              <a:rPr lang="it-IT" dirty="0"/>
              <a:t>s</a:t>
            </a:r>
            <a:r>
              <a:rPr lang="it-IT" dirty="0" smtClean="0"/>
              <a:t>versamento di liquami nel fiume</a:t>
            </a:r>
          </a:p>
          <a:p>
            <a:r>
              <a:rPr lang="it-IT" dirty="0"/>
              <a:t>a</a:t>
            </a:r>
            <a:r>
              <a:rPr lang="it-IT" dirty="0" smtClean="0"/>
              <a:t>ffluenti inquinati</a:t>
            </a:r>
          </a:p>
          <a:p>
            <a:r>
              <a:rPr lang="it-IT" dirty="0"/>
              <a:t>m</a:t>
            </a:r>
            <a:r>
              <a:rPr lang="it-IT" dirty="0" smtClean="0"/>
              <a:t>orte di alcune forme di vita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 smtClean="0"/>
              <a:t>Il  Sarno è un fiume che inquiniamo ogni giorno ed il suo bacino è un ambiente che degradiamo, mettendo a rischio la salute di quelli che vi abitano contribuendo alla distruzione del suo patrimonio.</a:t>
            </a:r>
          </a:p>
          <a:p>
            <a:r>
              <a:rPr lang="it-IT" dirty="0" smtClean="0"/>
              <a:t>Il  Progetto  speciale di risanamento del fiume e dell’intero golfo di Napoli, è iniziato nel 1973;è una storia che a circa cinquanta anni  di distanza non è ancora giunta a conclusione.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65136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000"/>
                    </a14:imgEffect>
                    <a14:imgEffect>
                      <a14:brightnessContrast bright="9000" contrast="-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84400" y="1117600"/>
            <a:ext cx="7200900" cy="469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608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143001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        Il nostro impegno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410199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Informare le persone e far conoscere  il problema.</a:t>
            </a:r>
          </a:p>
          <a:p>
            <a:r>
              <a:rPr lang="it-IT" dirty="0" smtClean="0"/>
              <a:t>Sensibilizzarle  al rispetto dell’l’ambiente.</a:t>
            </a:r>
          </a:p>
          <a:p>
            <a:pPr marL="0" indent="0">
              <a:buNone/>
            </a:pPr>
            <a:r>
              <a:rPr lang="it-IT" b="1" dirty="0" smtClean="0"/>
              <a:t>   Alle </a:t>
            </a:r>
            <a:r>
              <a:rPr lang="it-IT" b="1" dirty="0"/>
              <a:t>autorità competenti  chiediamo</a:t>
            </a:r>
            <a:r>
              <a:rPr lang="it-IT" b="1" dirty="0" smtClean="0"/>
              <a:t>:</a:t>
            </a:r>
          </a:p>
          <a:p>
            <a:r>
              <a:rPr lang="it-IT" dirty="0" smtClean="0"/>
              <a:t>Combattere l’ inquinamento.</a:t>
            </a:r>
          </a:p>
          <a:p>
            <a:r>
              <a:rPr lang="it-IT" dirty="0" smtClean="0"/>
              <a:t>Alimentare il fiume con acque pulite.</a:t>
            </a:r>
          </a:p>
          <a:p>
            <a:r>
              <a:rPr lang="it-IT" dirty="0" smtClean="0"/>
              <a:t>Proteggere le falde acquifere. </a:t>
            </a:r>
          </a:p>
          <a:p>
            <a:r>
              <a:rPr lang="it-IT" dirty="0" smtClean="0"/>
              <a:t>Installare impianti di depurazione.</a:t>
            </a:r>
          </a:p>
          <a:p>
            <a:pPr marL="0" indent="0">
              <a:buNone/>
            </a:pPr>
            <a:r>
              <a:rPr lang="it-IT" dirty="0" smtClean="0"/>
              <a:t> 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         INSIEME, UNITI, IN CORO: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         DIAMO VITA AL FIUME SARNO !</a:t>
            </a:r>
          </a:p>
          <a:p>
            <a:pPr marL="0" indent="0">
              <a:buNone/>
            </a:pPr>
            <a:r>
              <a:rPr lang="it-IT" dirty="0" smtClean="0"/>
              <a:t>         ALLE AUTORITA’ COMPETENTI CHIEDIAMO: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         DATECI IL NOSTRO FUTURO 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3764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442</Words>
  <Application>Microsoft Office PowerPoint</Application>
  <PresentationFormat>Personalizzato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Diamo vita al fiume  Sarno                    </vt:lpstr>
      <vt:lpstr>Diapositiva 2</vt:lpstr>
      <vt:lpstr>                            Il Fiume Sarno</vt:lpstr>
      <vt:lpstr>Diapositiva 4</vt:lpstr>
      <vt:lpstr>                       Un tempo … RISORSA</vt:lpstr>
      <vt:lpstr>Diapositiva 6</vt:lpstr>
      <vt:lpstr>                   Oggi…INQUINAMENTO</vt:lpstr>
      <vt:lpstr>Diapositiva 8</vt:lpstr>
      <vt:lpstr>                          Il nostro impegno</vt:lpstr>
      <vt:lpstr>Diapositiva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 vita al fiume                     Sarno</dc:title>
  <dc:creator>nicolas bisogno</dc:creator>
  <cp:lastModifiedBy>utente</cp:lastModifiedBy>
  <cp:revision>31</cp:revision>
  <dcterms:created xsi:type="dcterms:W3CDTF">2018-05-02T20:31:01Z</dcterms:created>
  <dcterms:modified xsi:type="dcterms:W3CDTF">2018-05-14T08:10:35Z</dcterms:modified>
</cp:coreProperties>
</file>