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  <p:sldMasterId id="2147483840" r:id="rId3"/>
  </p:sldMasterIdLst>
  <p:sldIdLst>
    <p:sldId id="256" r:id="rId4"/>
    <p:sldId id="257" r:id="rId5"/>
    <p:sldId id="270" r:id="rId6"/>
    <p:sldId id="262" r:id="rId7"/>
    <p:sldId id="263" r:id="rId8"/>
    <p:sldId id="271" r:id="rId9"/>
    <p:sldId id="259" r:id="rId10"/>
    <p:sldId id="268" r:id="rId11"/>
    <p:sldId id="261" r:id="rId12"/>
    <p:sldId id="258" r:id="rId13"/>
    <p:sldId id="264" r:id="rId14"/>
    <p:sldId id="265" r:id="rId15"/>
    <p:sldId id="266" r:id="rId16"/>
    <p:sldId id="267" r:id="rId17"/>
    <p:sldId id="273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1834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1545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726130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428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682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527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0716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62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="" xmlns:p14="http://schemas.microsoft.com/office/powerpoint/2010/main" val="3925386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809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0317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7269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1071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399348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4582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496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0952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474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4806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="" xmlns:p14="http://schemas.microsoft.com/office/powerpoint/2010/main" val="2435803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4035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36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09CC1B1-3BFB-4A7A-83FD-26667DB2DCC4}" type="datetimeFigureOut">
              <a:rPr lang="it-IT" smtClean="0"/>
              <a:pPr/>
              <a:t>07/03/2018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889262-74DC-43BC-AEB6-23C015B8DFC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643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09CC1B1-3BFB-4A7A-83FD-26667DB2DCC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07/03/2018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889262-74DC-43BC-AEB6-23C015B8DFC8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636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e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982075" y="6697216"/>
            <a:ext cx="160784" cy="160784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 rot="20496337">
            <a:off x="120388" y="2311806"/>
            <a:ext cx="55356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solidFill>
                  <a:schemeClr val="bg1"/>
                </a:solidFill>
                <a:latin typeface="Calisto MT" pitchFamily="18" charset="0"/>
              </a:rPr>
              <a:t>«Le cicatrici per le vittime di bullismo non guariscono  con il tempo, il trauma di questa esperienza non può mai essere dimenticato.»</a:t>
            </a:r>
            <a:endParaRPr lang="it-IT" sz="2800" i="1" dirty="0">
              <a:solidFill>
                <a:schemeClr val="bg1"/>
              </a:solidFill>
              <a:latin typeface="Calisto MT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prism isContent="1"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131">
            <a:off x="1948151" y="2662694"/>
            <a:ext cx="5554417" cy="324007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620688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i="1" dirty="0" smtClean="0"/>
              <a:t>Confidarsi aiuta….</a:t>
            </a:r>
            <a:endParaRPr lang="it-IT" sz="6000" b="1" i="1" dirty="0"/>
          </a:p>
        </p:txBody>
      </p:sp>
    </p:spTree>
    <p:extLst>
      <p:ext uri="{BB962C8B-B14F-4D97-AF65-F5344CB8AC3E}">
        <p14:creationId xmlns="" xmlns:p14="http://schemas.microsoft.com/office/powerpoint/2010/main" val="787374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4000">
        <p14:warp dir="i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908720"/>
            <a:ext cx="60486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b="1" dirty="0" smtClean="0">
                <a:solidFill>
                  <a:srgbClr val="800000"/>
                </a:solidFill>
                <a:latin typeface="Calisto MT"/>
              </a:rPr>
              <a:t>Abbattiamolo con la LETTURA</a:t>
            </a:r>
            <a:endParaRPr lang="it-IT" sz="6600" b="1" dirty="0">
              <a:solidFill>
                <a:srgbClr val="800000"/>
              </a:solidFill>
              <a:latin typeface="Calisto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2330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23928" y="980728"/>
            <a:ext cx="45365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i="1" dirty="0" smtClean="0">
                <a:solidFill>
                  <a:srgbClr val="4A4A4A"/>
                </a:solidFill>
                <a:latin typeface="Libre Baskerville"/>
              </a:rPr>
              <a:t>«Nessun </a:t>
            </a:r>
            <a:r>
              <a:rPr lang="it-IT" sz="2800" i="1" dirty="0">
                <a:solidFill>
                  <a:srgbClr val="4A4A4A"/>
                </a:solidFill>
                <a:latin typeface="Libre Baskerville"/>
              </a:rPr>
              <a:t>uomo è un’isola, ogni </a:t>
            </a:r>
            <a:r>
              <a:rPr lang="it-IT" sz="2800" i="1" dirty="0" smtClean="0">
                <a:solidFill>
                  <a:srgbClr val="4A4A4A"/>
                </a:solidFill>
                <a:latin typeface="Libre Baskerville"/>
              </a:rPr>
              <a:t>libro è </a:t>
            </a:r>
            <a:r>
              <a:rPr lang="it-IT" sz="2800" i="1" dirty="0">
                <a:solidFill>
                  <a:srgbClr val="4A4A4A"/>
                </a:solidFill>
                <a:latin typeface="Libre Baskerville"/>
              </a:rPr>
              <a:t>un </a:t>
            </a:r>
            <a:r>
              <a:rPr lang="it-IT" sz="2800" i="1" dirty="0" smtClean="0">
                <a:solidFill>
                  <a:srgbClr val="4A4A4A"/>
                </a:solidFill>
                <a:latin typeface="Libre Baskerville"/>
              </a:rPr>
              <a:t>mondo» </a:t>
            </a:r>
            <a:r>
              <a:rPr lang="it-IT" sz="2800" b="1" dirty="0" smtClean="0">
                <a:solidFill>
                  <a:srgbClr val="4A4A4A"/>
                </a:solidFill>
                <a:latin typeface="Libre Baskerville"/>
              </a:rPr>
              <a:t>(</a:t>
            </a:r>
            <a:r>
              <a:rPr lang="it-IT" sz="2800" b="1" dirty="0">
                <a:solidFill>
                  <a:srgbClr val="4A4A4A"/>
                </a:solidFill>
                <a:latin typeface="Libre Baskerville"/>
              </a:rPr>
              <a:t>Gabrielle </a:t>
            </a:r>
            <a:r>
              <a:rPr lang="it-IT" sz="2800" b="1" dirty="0" smtClean="0">
                <a:solidFill>
                  <a:srgbClr val="4A4A4A"/>
                </a:solidFill>
                <a:latin typeface="Libre Baskerville"/>
              </a:rPr>
              <a:t>Zevin)</a:t>
            </a:r>
            <a:endParaRPr lang="it-IT" sz="2800" b="0" i="0" dirty="0">
              <a:solidFill>
                <a:srgbClr val="4A4A4A"/>
              </a:solidFill>
              <a:effectLst/>
              <a:latin typeface="Libre Baskervill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4339773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2564904"/>
            <a:ext cx="8064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solidFill>
                  <a:srgbClr val="002060"/>
                </a:solidFill>
              </a:rPr>
              <a:t>SBULLONIAMOCI!!! </a:t>
            </a:r>
            <a:endParaRPr lang="it-IT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217879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 txBox="1">
            <a:spLocks/>
          </p:cNvSpPr>
          <p:nvPr/>
        </p:nvSpPr>
        <p:spPr>
          <a:xfrm>
            <a:off x="899592" y="548680"/>
            <a:ext cx="7315200" cy="532859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Realizzato dagli alunni</a:t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della classe Terza </a:t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della Scuola Secondaria di 1°grado</a:t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Colobraro</a:t>
            </a: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Italy</a:t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Coordinatrice </a:t>
            </a:r>
            <a:b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prof.ssa Filomena </a:t>
            </a:r>
            <a:r>
              <a:rPr kumimoji="0" lang="it-IT" sz="3600" b="0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Olivieri</a:t>
            </a:r>
            <a:endParaRPr kumimoji="0" lang="it-IT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7374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4000">
        <p14:warp dir="i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07096" y="18864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latin typeface="Calisto MT" pitchFamily="18" charset="0"/>
              </a:rPr>
              <a:t>«Il bullismo spezza i rami più belli che un ragazzo o una ragazza possiede.» </a:t>
            </a:r>
            <a:endParaRPr lang="it-IT" sz="2800" i="1" dirty="0">
              <a:latin typeface="Calisto MT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91959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4000">
        <p14:flip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399305">
            <a:off x="958408" y="588467"/>
            <a:ext cx="3744416" cy="5593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4644008" y="764704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it-IT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>«Se </a:t>
            </a:r>
            <a:r>
              <a:rPr lang="it-IT" sz="3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>non ci sono eroi per salvarti, allora sii tu </a:t>
            </a:r>
            <a:r>
              <a:rPr lang="it-IT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>l’eroe»</a:t>
            </a:r>
            <a:r>
              <a:rPr lang="it-IT" sz="3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/>
            </a:r>
            <a:br>
              <a:rPr lang="it-IT" sz="3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</a:br>
            <a:r>
              <a:rPr lang="it-IT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>– Denpa Kyoshi</a:t>
            </a:r>
            <a:endParaRPr lang="it-IT" sz="3600" i="1" dirty="0">
              <a:solidFill>
                <a:schemeClr val="tx1">
                  <a:lumMod val="85000"/>
                  <a:lumOff val="15000"/>
                </a:schemeClr>
              </a:solidFill>
              <a:latin typeface="Calisto MT"/>
            </a:endParaRPr>
          </a:p>
          <a:p>
            <a:pPr fontAlgn="base"/>
            <a:r>
              <a:rPr lang="it-IT" sz="4000" dirty="0">
                <a:solidFill>
                  <a:srgbClr val="333333"/>
                </a:solidFill>
                <a:latin typeface="Helvetica Neue"/>
              </a:rPr>
              <a:t> </a:t>
            </a:r>
            <a:endParaRPr lang="it-IT" sz="40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4707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9058773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294">
            <a:off x="708063" y="951112"/>
            <a:ext cx="7432883" cy="495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41717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940">
            <a:off x="856002" y="777717"/>
            <a:ext cx="5545611" cy="337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251520" y="4869160"/>
            <a:ext cx="853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 smtClean="0">
                <a:latin typeface="Calisto MT"/>
              </a:rPr>
              <a:t>«Divertirsi non è ridere degli altri, ma con gli altri.»</a:t>
            </a:r>
          </a:p>
          <a:p>
            <a:pPr algn="ctr"/>
            <a:r>
              <a:rPr lang="it-IT" sz="3200" i="1" dirty="0">
                <a:latin typeface="Calisto MT"/>
              </a:rPr>
              <a:t>(</a:t>
            </a:r>
            <a:r>
              <a:rPr lang="it-IT" sz="3200" i="1" dirty="0" smtClean="0">
                <a:latin typeface="Calisto MT"/>
              </a:rPr>
              <a:t>Anna </a:t>
            </a:r>
            <a:r>
              <a:rPr lang="it-IT" sz="3200" i="1" dirty="0" err="1" smtClean="0">
                <a:latin typeface="Calisto MT"/>
              </a:rPr>
              <a:t>Saggese</a:t>
            </a:r>
            <a:r>
              <a:rPr lang="it-IT" sz="3200" i="1" dirty="0" smtClean="0">
                <a:latin typeface="Calisto MT"/>
              </a:rPr>
              <a:t>)</a:t>
            </a:r>
            <a:endParaRPr lang="it-IT" sz="3200" i="1" dirty="0">
              <a:latin typeface="Calisto M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17555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0859733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2579">
            <a:off x="1459426" y="526214"/>
            <a:ext cx="5198083" cy="292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2347">
            <a:off x="1143004" y="3374827"/>
            <a:ext cx="5573651" cy="278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24572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204</TotalTime>
  <Words>100</Words>
  <Application>Microsoft Office PowerPoint</Application>
  <PresentationFormat>Presentazione su schermo (4:3)</PresentationFormat>
  <Paragraphs>11</Paragraphs>
  <Slides>15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Terra</vt:lpstr>
      <vt:lpstr>1_Terra</vt:lpstr>
      <vt:lpstr>2_Terra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 17</dc:creator>
  <cp:lastModifiedBy>PC4</cp:lastModifiedBy>
  <cp:revision>24</cp:revision>
  <dcterms:created xsi:type="dcterms:W3CDTF">2018-02-21T10:20:01Z</dcterms:created>
  <dcterms:modified xsi:type="dcterms:W3CDTF">2018-03-07T10:45:58Z</dcterms:modified>
</cp:coreProperties>
</file>