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8" r:id="rId6"/>
    <p:sldId id="259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83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83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7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83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1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40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1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99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03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51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34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03/05/2018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24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86050" y="1285860"/>
            <a:ext cx="3099118" cy="190821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Salviamo</a:t>
            </a:r>
          </a:p>
          <a:p>
            <a:pPr algn="ctr"/>
            <a:r>
              <a:rPr lang="it-IT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 nostro torrente</a:t>
            </a:r>
          </a:p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Solofrana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ic rocca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128586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pic>
        <p:nvPicPr>
          <p:cNvPr id="1027" name="Picture 3" descr="Solofrana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071810"/>
            <a:ext cx="3286148" cy="246461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2571736" y="550070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Scuola secondaria di  I grado</a:t>
            </a:r>
            <a:endParaRPr lang="it-IT" dirty="0" smtClean="0"/>
          </a:p>
          <a:p>
            <a:r>
              <a:rPr lang="it-IT" b="1" dirty="0" smtClean="0"/>
              <a:t>A.S.  2017/18</a:t>
            </a:r>
            <a:endParaRPr lang="it-IT" dirty="0" smtClean="0"/>
          </a:p>
          <a:p>
            <a:r>
              <a:rPr lang="it-IT" b="1" dirty="0" smtClean="0"/>
              <a:t>Consiglio di classe  e alunni I B</a:t>
            </a:r>
            <a:endParaRPr lang="it-IT" dirty="0" smtClean="0"/>
          </a:p>
          <a:p>
            <a:r>
              <a:rPr lang="it-IT" b="1" dirty="0" smtClean="0"/>
              <a:t>Coordinamento prof. Angela </a:t>
            </a:r>
            <a:r>
              <a:rPr lang="it-IT" b="1" dirty="0" err="1" smtClean="0"/>
              <a:t>Rescigno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786050" y="357166"/>
            <a:ext cx="3080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 torrente</a:t>
            </a:r>
            <a:endParaRPr lang="it-IT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body" sz="half" idx="2"/>
          </p:nvPr>
        </p:nvSpPr>
        <p:spPr>
          <a:xfrm>
            <a:off x="683568" y="1435100"/>
            <a:ext cx="7632848" cy="4691063"/>
          </a:xfrm>
        </p:spPr>
        <p:txBody>
          <a:bodyPr>
            <a:noAutofit/>
          </a:bodyPr>
          <a:lstStyle/>
          <a:p>
            <a:r>
              <a:rPr lang="it-IT" sz="2800" dirty="0" smtClean="0"/>
              <a:t>Il Solofrana è un torrente tributario del fiume Sarno; si estende per circa 25 km e sottende un bacino di circa 260 km</a:t>
            </a:r>
            <a:r>
              <a:rPr lang="it-IT" sz="2800" baseline="30000" dirty="0" smtClean="0"/>
              <a:t>2</a:t>
            </a:r>
            <a:r>
              <a:rPr lang="it-IT" sz="2800" dirty="0" smtClean="0"/>
              <a:t>. Ha origine in Sant’ Agata </a:t>
            </a:r>
            <a:r>
              <a:rPr lang="it-IT" sz="2800" dirty="0" err="1" smtClean="0"/>
              <a:t>Irpina</a:t>
            </a:r>
            <a:r>
              <a:rPr lang="it-IT" sz="2800" dirty="0" smtClean="0"/>
              <a:t>, una frazione di Solofra  e raccoglie le acque di vari torrenti .In epoca  medievale  era chiamato </a:t>
            </a:r>
            <a:r>
              <a:rPr lang="it-IT" sz="2800" dirty="0" err="1" smtClean="0"/>
              <a:t>Flubio</a:t>
            </a:r>
            <a:r>
              <a:rPr lang="it-IT" sz="2800" dirty="0" smtClean="0"/>
              <a:t>  nel territorio di Solofra; </a:t>
            </a:r>
            <a:r>
              <a:rPr lang="it-IT" sz="2800" dirty="0" err="1" smtClean="0"/>
              <a:t>Riu</a:t>
            </a:r>
            <a:r>
              <a:rPr lang="it-IT" sz="2800" dirty="0" smtClean="0"/>
              <a:t> </a:t>
            </a:r>
            <a:r>
              <a:rPr lang="it-IT" sz="2800" dirty="0" err="1" smtClean="0"/>
              <a:t>Sicchium</a:t>
            </a:r>
            <a:r>
              <a:rPr lang="it-IT" sz="2800" dirty="0" smtClean="0"/>
              <a:t>  nella piana di </a:t>
            </a:r>
            <a:r>
              <a:rPr lang="it-IT" sz="2800" dirty="0" err="1" smtClean="0"/>
              <a:t>Montoro</a:t>
            </a:r>
            <a:r>
              <a:rPr lang="it-IT" sz="2800" dirty="0" smtClean="0"/>
              <a:t> fino a Rota (l’odierna  San Severino) e </a:t>
            </a:r>
            <a:r>
              <a:rPr lang="it-IT" sz="2800" dirty="0" err="1" smtClean="0"/>
              <a:t>Saltera</a:t>
            </a:r>
            <a:r>
              <a:rPr lang="it-IT" sz="2800" dirty="0" smtClean="0"/>
              <a:t>  da Rota a </a:t>
            </a:r>
            <a:r>
              <a:rPr lang="it-IT" sz="2800" dirty="0" err="1" smtClean="0"/>
              <a:t>Nocera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 </a:t>
            </a:r>
          </a:p>
          <a:p>
            <a:endParaRPr lang="it-IT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552924" cy="471490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979712" y="1142984"/>
            <a:ext cx="4968552" cy="5715016"/>
          </a:xfrm>
        </p:spPr>
        <p:txBody>
          <a:bodyPr>
            <a:normAutofit/>
          </a:bodyPr>
          <a:lstStyle/>
          <a:p>
            <a:r>
              <a:rPr lang="it-IT" dirty="0" smtClean="0"/>
              <a:t>Fin dall’antichità  presentava  caratteristiche  favorevoli alla vita umana, infatti, si insediarono  lungo il suo corso, popoli come i Sanniti  e i Romani.</a:t>
            </a:r>
          </a:p>
          <a:p>
            <a:r>
              <a:rPr lang="it-IT" dirty="0" smtClean="0"/>
              <a:t>Le acque  erano pulite, limpide</a:t>
            </a:r>
          </a:p>
          <a:p>
            <a:r>
              <a:rPr lang="it-IT" dirty="0" smtClean="0"/>
              <a:t>C’erano molti  pesci.</a:t>
            </a:r>
          </a:p>
          <a:p>
            <a:r>
              <a:rPr lang="it-IT" dirty="0" smtClean="0"/>
              <a:t>I  ragazzi  facevano il bagno nelle acque cristalline del torrente.</a:t>
            </a:r>
          </a:p>
          <a:p>
            <a:r>
              <a:rPr lang="it-IT" dirty="0" smtClean="0"/>
              <a:t>Si utilizzava l’ acqua per irrigare i campi.</a:t>
            </a:r>
          </a:p>
          <a:p>
            <a:r>
              <a:rPr lang="it-IT" dirty="0" smtClean="0"/>
              <a:t>Era una grande risorsa, insieme al Sarno.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428860" y="0"/>
            <a:ext cx="34652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/>
                <a:solidFill>
                  <a:schemeClr val="accent3"/>
                </a:solidFill>
              </a:rPr>
              <a:t>Come </a:t>
            </a:r>
            <a:r>
              <a:rPr lang="it-IT" sz="5400" b="1" dirty="0" err="1" smtClean="0">
                <a:ln/>
                <a:solidFill>
                  <a:schemeClr val="accent3"/>
                </a:solidFill>
              </a:rPr>
              <a:t>era…</a:t>
            </a:r>
            <a:endParaRPr lang="it-IT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1" y="735895"/>
            <a:ext cx="8463937" cy="549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61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411807"/>
          </a:xfrm>
        </p:spPr>
        <p:txBody>
          <a:bodyPr/>
          <a:lstStyle/>
          <a:p>
            <a:r>
              <a:rPr lang="it-IT" dirty="0" smtClean="0"/>
              <a:t>Uno dei corsi d’acqua più  inquinati d’ Europa.</a:t>
            </a:r>
          </a:p>
          <a:p>
            <a:r>
              <a:rPr lang="it-IT" dirty="0" smtClean="0"/>
              <a:t>Le sue sorgenti  sono ormai quasi completamente  esaurite, per cui oggi, la Solofrana  si è  ridotta ad un torrente artificiale alimentato dagli scarichi delle concerie di Solofra, da quelli provenienti dal polo industriale di Mercato San Severino, </a:t>
            </a:r>
            <a:r>
              <a:rPr lang="it-IT" dirty="0" err="1" smtClean="0"/>
              <a:t>Fisciano</a:t>
            </a:r>
            <a:r>
              <a:rPr lang="it-IT" dirty="0" smtClean="0"/>
              <a:t>, </a:t>
            </a:r>
            <a:r>
              <a:rPr lang="it-IT" dirty="0" err="1" smtClean="0"/>
              <a:t>Castel</a:t>
            </a:r>
            <a:r>
              <a:rPr lang="it-IT" dirty="0" smtClean="0"/>
              <a:t> San Giorgio e dai reflui urbani dei comuni che  attraversa.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000364" y="142852"/>
            <a:ext cx="2892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Come </a:t>
            </a:r>
            <a:r>
              <a:rPr lang="it-IT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è…</a:t>
            </a:r>
            <a:endParaRPr lang="it-IT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ofrana pneumatic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850053" cy="570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49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85786" y="357166"/>
            <a:ext cx="75220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IL NOSTRO IMPEGNO PER</a:t>
            </a:r>
          </a:p>
          <a:p>
            <a:pPr algn="ctr"/>
            <a:r>
              <a:rPr lang="it-IT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SALVARE IL TORRENTE</a:t>
            </a:r>
            <a:endParaRPr lang="it-IT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2274838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Il  torrente Solofrana  è in grave pericolo. </a:t>
            </a:r>
          </a:p>
          <a:p>
            <a:r>
              <a:rPr lang="it-IT" sz="2400" dirty="0"/>
              <a:t>Ognuno di noi deve  prendere coscienza del problema poiché ogni giorno roviniamo e distruggiamo il suo territorio.</a:t>
            </a:r>
          </a:p>
          <a:p>
            <a:r>
              <a:rPr lang="it-IT" sz="2400" dirty="0"/>
              <a:t>Dobbiamo invece, cercare di </a:t>
            </a:r>
            <a:r>
              <a:rPr lang="it-IT" sz="2400" dirty="0" smtClean="0"/>
              <a:t>aiutiamo con </a:t>
            </a:r>
            <a:r>
              <a:rPr lang="it-IT" sz="2400" dirty="0"/>
              <a:t>piccoli gesti quotidiani: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/>
              <a:t>Non buttare rifiuti nel torrente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/>
              <a:t>Ridurre gli sprechi...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79512" y="460093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/>
              <a:t>Ciò però non basta e anche  lo Stato deve fare qualcosa, eliminando i maggiori inquinanti, come: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Eliminare </a:t>
            </a:r>
            <a:r>
              <a:rPr lang="it-IT" sz="2400" dirty="0"/>
              <a:t>le discariche abusive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Creare </a:t>
            </a:r>
            <a:r>
              <a:rPr lang="it-IT" sz="2400" dirty="0"/>
              <a:t>depuratori.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 smtClean="0"/>
              <a:t>Ridurre </a:t>
            </a:r>
            <a:r>
              <a:rPr lang="it-IT" sz="2400" dirty="0"/>
              <a:t>gli scarichi industriali immessi nel torrente</a:t>
            </a:r>
          </a:p>
          <a:p>
            <a:r>
              <a:rPr lang="it-IT" sz="2400" dirty="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quinamento solofrana montoro sversamen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6264696" cy="513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174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327</Words>
  <Application>Microsoft Office PowerPoint</Application>
  <PresentationFormat>Presentazione su schermo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Utente04</cp:lastModifiedBy>
  <cp:revision>13</cp:revision>
  <dcterms:created xsi:type="dcterms:W3CDTF">2018-03-27T06:51:59Z</dcterms:created>
  <dcterms:modified xsi:type="dcterms:W3CDTF">2018-05-03T10:15:58Z</dcterms:modified>
</cp:coreProperties>
</file>