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8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4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0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0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7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59364-DFD5-4BEC-A2B0-85E54F786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0"/>
            <a:ext cx="5212708" cy="923990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Method: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A99198-1810-41A7-AB72-364776417A0F}"/>
              </a:ext>
            </a:extLst>
          </p:cNvPr>
          <p:cNvSpPr txBox="1"/>
          <p:nvPr/>
        </p:nvSpPr>
        <p:spPr>
          <a:xfrm>
            <a:off x="732393" y="1523596"/>
            <a:ext cx="59682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extract DNA from a banana, you start by mashing it with a spoon. In this way the plant tissues are broken down and the cells are separated as much as possible.</a:t>
            </a:r>
            <a:endParaRPr lang="it-IT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A576B2C-D1F9-468E-A5BA-3C4C4923A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03"/>
          <a:stretch/>
        </p:blipFill>
        <p:spPr>
          <a:xfrm>
            <a:off x="6837640" y="895662"/>
            <a:ext cx="2628583" cy="262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WhatsApp Video 2021-09-21 at 20.08.06">
            <a:hlinkClick r:id="" action="ppaction://media"/>
            <a:extLst>
              <a:ext uri="{FF2B5EF4-FFF2-40B4-BE49-F238E27FC236}">
                <a16:creationId xmlns:a16="http://schemas.microsoft.com/office/drawing/2014/main" id="{BB6BDEED-3667-4F06-A518-857EFE475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5543" y="2825143"/>
            <a:ext cx="1824064" cy="322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9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59364-DFD5-4BEC-A2B0-85E54F786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0"/>
            <a:ext cx="5212708" cy="923990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Method: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A99198-1810-41A7-AB72-364776417A0F}"/>
              </a:ext>
            </a:extLst>
          </p:cNvPr>
          <p:cNvSpPr txBox="1"/>
          <p:nvPr/>
        </p:nvSpPr>
        <p:spPr>
          <a:xfrm>
            <a:off x="678426" y="1493615"/>
            <a:ext cx="59682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Then yes</a:t>
            </a:r>
          </a:p>
          <a:p>
            <a:pPr lvl="0">
              <a:defRPr/>
            </a:pPr>
            <a:r>
              <a:rPr lang="en-US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adds salt, which</a:t>
            </a:r>
          </a:p>
          <a:p>
            <a:pPr lvl="0">
              <a:defRPr/>
            </a:pPr>
            <a:r>
              <a:rPr lang="en-US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allows the molecules to</a:t>
            </a:r>
          </a:p>
          <a:p>
            <a:pPr lvl="0">
              <a:defRPr/>
            </a:pPr>
            <a:r>
              <a:rPr lang="en-US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DNA to get closer and</a:t>
            </a:r>
          </a:p>
          <a:p>
            <a:pPr lvl="0">
              <a:defRPr/>
            </a:pPr>
            <a:r>
              <a:rPr lang="en-US" sz="400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group together.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FF6CC7-2F74-4119-87B4-9877C300F167}"/>
              </a:ext>
            </a:extLst>
          </p:cNvPr>
          <p:cNvSpPr txBox="1"/>
          <p:nvPr/>
        </p:nvSpPr>
        <p:spPr>
          <a:xfrm>
            <a:off x="678426" y="7033032"/>
            <a:ext cx="955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Successivamente si aggiunge il sale, che permette alle molecole di DNA di avvicinarsi e raggrupparsi.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6C44EF-F002-4082-A0D0-7E6F4BA36159}"/>
              </a:ext>
            </a:extLst>
          </p:cNvPr>
          <p:cNvSpPr txBox="1"/>
          <p:nvPr/>
        </p:nvSpPr>
        <p:spPr>
          <a:xfrm>
            <a:off x="1439056" y="7836562"/>
            <a:ext cx="725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Dopo di che bisogna rompere le cellule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CE24EC-2C3A-4DE4-B68E-FBE4E4105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027" y="923990"/>
            <a:ext cx="2201993" cy="2935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WhatsApp Video 2021-09-21 at 20.15.45">
            <a:hlinkClick r:id="" action="ppaction://media"/>
            <a:extLst>
              <a:ext uri="{FF2B5EF4-FFF2-40B4-BE49-F238E27FC236}">
                <a16:creationId xmlns:a16="http://schemas.microsoft.com/office/drawing/2014/main" id="{6358C2A6-0929-45F3-BBB0-6E9FAA77A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29" y="2671970"/>
            <a:ext cx="1934145" cy="341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298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hronicle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164</TotalTime>
  <Words>81</Words>
  <Application>Microsoft Office PowerPoint</Application>
  <PresentationFormat>Widescreen</PresentationFormat>
  <Paragraphs>10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Aharoni</vt:lpstr>
      <vt:lpstr>Arial</vt:lpstr>
      <vt:lpstr>Calisto MT</vt:lpstr>
      <vt:lpstr>Univers Condensed</vt:lpstr>
      <vt:lpstr>ChronicleVTI</vt:lpstr>
      <vt:lpstr>Method:</vt:lpstr>
      <vt:lpstr>Method: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DNA:</dc:title>
  <dc:creator>Serena Iadanza</dc:creator>
  <cp:lastModifiedBy>Patrizia Sgrò</cp:lastModifiedBy>
  <cp:revision>8</cp:revision>
  <dcterms:created xsi:type="dcterms:W3CDTF">2021-09-21T16:34:18Z</dcterms:created>
  <dcterms:modified xsi:type="dcterms:W3CDTF">2021-12-16T23:47:16Z</dcterms:modified>
</cp:coreProperties>
</file>