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1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8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4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0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9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0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7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5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59364-DFD5-4BEC-A2B0-85E54F786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0"/>
            <a:ext cx="5212708" cy="923990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Method: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FF6CC7-2F74-4119-87B4-9877C300F167}"/>
              </a:ext>
            </a:extLst>
          </p:cNvPr>
          <p:cNvSpPr txBox="1"/>
          <p:nvPr/>
        </p:nvSpPr>
        <p:spPr>
          <a:xfrm>
            <a:off x="678426" y="7033032"/>
            <a:ext cx="955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Successivamente si aggiunge il sale, che permette alle molecole di DNA di avvicinarsi e raggrupparsi.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6C44EF-F002-4082-A0D0-7E6F4BA36159}"/>
              </a:ext>
            </a:extLst>
          </p:cNvPr>
          <p:cNvSpPr txBox="1"/>
          <p:nvPr/>
        </p:nvSpPr>
        <p:spPr>
          <a:xfrm>
            <a:off x="1439056" y="7836562"/>
            <a:ext cx="725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Dopo di che bisogna rompere le cellule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BF4AB7-B1B4-412C-8CC7-26D22B5AC843}"/>
              </a:ext>
            </a:extLst>
          </p:cNvPr>
          <p:cNvSpPr txBox="1"/>
          <p:nvPr/>
        </p:nvSpPr>
        <p:spPr>
          <a:xfrm>
            <a:off x="678426" y="1614623"/>
            <a:ext cx="52127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Once the mixture has been filtered, the extract released is moved to a test tube, where ethyl alcohol is added.</a:t>
            </a:r>
            <a:endParaRPr lang="it-IT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WhatsApp Video 2021-09-21 at 20.26.55">
            <a:hlinkClick r:id="" action="ppaction://media"/>
            <a:extLst>
              <a:ext uri="{FF2B5EF4-FFF2-40B4-BE49-F238E27FC236}">
                <a16:creationId xmlns:a16="http://schemas.microsoft.com/office/drawing/2014/main" id="{79BE49C3-48E4-4513-BA2A-05C309CC6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6594" y="1152640"/>
            <a:ext cx="3461688" cy="470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0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A0E074-8FB8-4996-A39F-1808F5526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0"/>
            <a:ext cx="9989574" cy="864029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Remarks</a:t>
            </a:r>
            <a:r>
              <a:rPr lang="it-IT" dirty="0">
                <a:solidFill>
                  <a:schemeClr val="tx2"/>
                </a:solidFill>
              </a:rPr>
              <a:t> and </a:t>
            </a:r>
            <a:r>
              <a:rPr lang="it-IT" dirty="0" err="1">
                <a:solidFill>
                  <a:schemeClr val="tx2"/>
                </a:solidFill>
              </a:rPr>
              <a:t>conclusion</a:t>
            </a:r>
            <a:r>
              <a:rPr lang="it-IT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DB3B4D-BB7B-4152-B40F-EC80269212A7}"/>
              </a:ext>
            </a:extLst>
          </p:cNvPr>
          <p:cNvSpPr txBox="1"/>
          <p:nvPr/>
        </p:nvSpPr>
        <p:spPr>
          <a:xfrm>
            <a:off x="678426" y="1325347"/>
            <a:ext cx="4644571" cy="420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80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 can be seen that alcohol having a lower density than water does not mix with the extract. After a few minutes it can be seen that a "ball" of DNA has formed between the two solutions.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2736E83-8A6F-4AF0-A6EF-7530991D3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23"/>
          <a:stretch/>
        </p:blipFill>
        <p:spPr>
          <a:xfrm>
            <a:off x="5788484" y="1325347"/>
            <a:ext cx="2161042" cy="3068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512E83-5786-4310-B09E-04931E646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" r="-631" b="16642"/>
          <a:stretch/>
        </p:blipFill>
        <p:spPr>
          <a:xfrm>
            <a:off x="8734880" y="2905159"/>
            <a:ext cx="2510876" cy="2790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51745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hronicle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TM03457515[[fn=Vista]]</Template>
  <TotalTime>163</TotalTime>
  <Words>94</Words>
  <Application>Microsoft Office PowerPoint</Application>
  <PresentationFormat>Widescreen</PresentationFormat>
  <Paragraphs>6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Aharoni</vt:lpstr>
      <vt:lpstr>Arial</vt:lpstr>
      <vt:lpstr>Calisto MT</vt:lpstr>
      <vt:lpstr>Univers Condensed</vt:lpstr>
      <vt:lpstr>ChronicleVTI</vt:lpstr>
      <vt:lpstr>Method:</vt:lpstr>
      <vt:lpstr>Remarks and conclusion: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DNA:</dc:title>
  <dc:creator>Serena Iadanza</dc:creator>
  <cp:lastModifiedBy>Patrizia Sgrò</cp:lastModifiedBy>
  <cp:revision>6</cp:revision>
  <dcterms:created xsi:type="dcterms:W3CDTF">2021-09-21T16:34:18Z</dcterms:created>
  <dcterms:modified xsi:type="dcterms:W3CDTF">2021-12-16T23:54:28Z</dcterms:modified>
</cp:coreProperties>
</file>