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3" r:id="rId2"/>
    <p:sldId id="264" r:id="rId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678426" y="889820"/>
            <a:ext cx="9989574" cy="3598606"/>
          </a:xfrm>
        </p:spPr>
        <p:txBody>
          <a:bodyPr anchor="t">
            <a:normAutofit/>
          </a:bodyPr>
          <a:lstStyle>
            <a:lvl1pPr algn="l">
              <a:defRPr sz="5400"/>
            </a:lvl1pPr>
          </a:lstStyle>
          <a:p>
            <a:r>
              <a:rPr lang="en-US" dirty="0"/>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678426"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2F3E8B1C-86EF-43CF-8304-249481088644}" type="datetimeFigureOut">
              <a:rPr lang="en-US" smtClean="0"/>
              <a:t>12/17/2021</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1686285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2F3E8B1C-86EF-43CF-8304-249481088644}" type="datetimeFigureOut">
              <a:rPr lang="en-US" smtClean="0"/>
              <a:t>12/17/2021</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1120447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838200" y="997973"/>
            <a:ext cx="8404122" cy="498495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2F3E8B1C-86EF-43CF-8304-249481088644}" type="datetimeFigureOut">
              <a:rPr lang="en-US" smtClean="0"/>
              <a:t>12/17/2021</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3620300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2F3E8B1C-86EF-43CF-8304-249481088644}" type="datetimeFigureOut">
              <a:rPr lang="en-US" smtClean="0"/>
              <a:t>12/17/2021</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676867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2F3E8B1C-86EF-43CF-8304-249481088644}" type="datetimeFigureOut">
              <a:rPr lang="en-US" smtClean="0"/>
              <a:t>12/17/2021</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1064618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22096"/>
            <a:ext cx="10691265" cy="112793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15383" y="2128684"/>
            <a:ext cx="5304417"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72200" y="2128684"/>
            <a:ext cx="5219700"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2F3E8B1C-86EF-43CF-8304-249481088644}" type="datetimeFigureOut">
              <a:rPr lang="en-US" smtClean="0"/>
              <a:t>12/17/2021</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2102594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685887" y="929148"/>
            <a:ext cx="10640005" cy="761540"/>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15384" y="1681163"/>
            <a:ext cx="5282192"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15384" y="2505075"/>
            <a:ext cx="5282192" cy="34237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72200" y="1681163"/>
            <a:ext cx="5183188"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72200" y="2505075"/>
            <a:ext cx="5183188" cy="3423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2F3E8B1C-86EF-43CF-8304-249481088644}" type="datetimeFigureOut">
              <a:rPr lang="en-US" smtClean="0"/>
              <a:t>12/17/2021</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2497741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2F3E8B1C-86EF-43CF-8304-249481088644}" type="datetimeFigureOut">
              <a:rPr lang="en-US" smtClean="0"/>
              <a:t>12/17/2021</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370496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2F3E8B1C-86EF-43CF-8304-249481088644}" type="datetimeFigureOut">
              <a:rPr lang="en-US" smtClean="0"/>
              <a:t>12/17/2021</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4074305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678426" y="781665"/>
            <a:ext cx="4093599" cy="1223452"/>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688258" y="2315497"/>
            <a:ext cx="4093599" cy="35534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2F3E8B1C-86EF-43CF-8304-249481088644}" type="datetimeFigureOut">
              <a:rPr lang="en-US" smtClean="0"/>
              <a:t>12/17/2021</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1211873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683342" y="1066800"/>
            <a:ext cx="4103431" cy="1317523"/>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683342"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2F3E8B1C-86EF-43CF-8304-249481088644}" type="datetimeFigureOut">
              <a:rPr lang="en-US" smtClean="0"/>
              <a:t>12/17/2021</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4136258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22096"/>
            <a:ext cx="10691265" cy="137103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93126"/>
            <a:ext cx="10691265" cy="36360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92594" cy="365125"/>
          </a:xfrm>
          <a:prstGeom prst="rect">
            <a:avLst/>
          </a:prstGeom>
        </p:spPr>
        <p:txBody>
          <a:bodyPr vert="horz" lIns="91440" tIns="45720" rIns="91440" bIns="45720" rtlCol="0" anchor="ctr"/>
          <a:lstStyle>
            <a:lvl1pPr algn="r">
              <a:defRPr sz="1050">
                <a:solidFill>
                  <a:schemeClr val="tx1"/>
                </a:solidFill>
                <a:latin typeface="+mj-lt"/>
              </a:defRPr>
            </a:lvl1pPr>
          </a:lstStyle>
          <a:p>
            <a:fld id="{2F3E8B1C-86EF-43CF-8304-249481088644}" type="datetimeFigureOut">
              <a:rPr lang="en-US" smtClean="0"/>
              <a:pPr/>
              <a:t>12/17/2021</a:t>
            </a:fld>
            <a:endParaRPr lang="en-US" dirty="0"/>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15383"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C3DB2ADC-AF19-4574-8C10-79B5B04FCA27}" type="slidenum">
              <a:rPr lang="en-US" smtClean="0"/>
              <a:pPr/>
              <a:t>‹N›</a:t>
            </a:fld>
            <a:endParaRPr lang="en-US" dirty="0"/>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343513"/>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png"/><Relationship Id="rId5" Type="http://schemas.openxmlformats.org/officeDocument/2006/relationships/slideLayout" Target="../slideLayouts/slideLayout1.xml"/><Relationship Id="rId4" Type="http://schemas.openxmlformats.org/officeDocument/2006/relationships/video" Target="../media/media3.mp4"/></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B59364-DFD5-4BEC-A2B0-85E54F786DE2}"/>
              </a:ext>
            </a:extLst>
          </p:cNvPr>
          <p:cNvSpPr>
            <a:spLocks noGrp="1"/>
          </p:cNvSpPr>
          <p:nvPr>
            <p:ph type="ctrTitle"/>
          </p:nvPr>
        </p:nvSpPr>
        <p:spPr>
          <a:xfrm>
            <a:off x="678426" y="0"/>
            <a:ext cx="5212708" cy="923990"/>
          </a:xfrm>
        </p:spPr>
        <p:txBody>
          <a:bodyPr/>
          <a:lstStyle/>
          <a:p>
            <a:r>
              <a:rPr lang="it-IT" dirty="0">
                <a:solidFill>
                  <a:schemeClr val="tx2"/>
                </a:solidFill>
              </a:rPr>
              <a:t>Method:</a:t>
            </a:r>
          </a:p>
        </p:txBody>
      </p:sp>
      <p:sp>
        <p:nvSpPr>
          <p:cNvPr id="6" name="CasellaDiTesto 5">
            <a:extLst>
              <a:ext uri="{FF2B5EF4-FFF2-40B4-BE49-F238E27FC236}">
                <a16:creationId xmlns:a16="http://schemas.microsoft.com/office/drawing/2014/main" id="{8DA99198-1810-41A7-AB72-364776417A0F}"/>
              </a:ext>
            </a:extLst>
          </p:cNvPr>
          <p:cNvSpPr txBox="1"/>
          <p:nvPr/>
        </p:nvSpPr>
        <p:spPr>
          <a:xfrm>
            <a:off x="678426" y="1624244"/>
            <a:ext cx="5968210" cy="3108543"/>
          </a:xfrm>
          <a:prstGeom prst="rect">
            <a:avLst/>
          </a:prstGeom>
          <a:noFill/>
        </p:spPr>
        <p:txBody>
          <a:bodyPr wrap="square" rtlCol="0">
            <a:spAutoFit/>
          </a:bodyPr>
          <a:lstStyle/>
          <a:p>
            <a:pPr lvl="0">
              <a:defRPr/>
            </a:pPr>
            <a:r>
              <a:rPr lang="en-US" sz="2800">
                <a:solidFill>
                  <a:prstClr val="white"/>
                </a:solidFill>
                <a:latin typeface="Aharoni" panose="02010803020104030203" pitchFamily="2" charset="-79"/>
                <a:cs typeface="Aharoni" panose="02010803020104030203" pitchFamily="2" charset="-79"/>
              </a:rPr>
              <a:t>After that, the cells must be broken to free the contents of the banana, to do this we use the detergent, which contains substances that dissolve the lipids, of which the biological membranes are composed.</a:t>
            </a:r>
            <a:endParaRPr kumimoji="0" lang="it-IT" sz="2800" b="0" i="0" u="none" strike="noStrike" kern="1200" cap="none" spc="0" normalizeH="0" baseline="0" noProof="0" dirty="0">
              <a:ln>
                <a:noFill/>
              </a:ln>
              <a:solidFill>
                <a:prstClr val="white"/>
              </a:solidFill>
              <a:effectLst/>
              <a:uLnTx/>
              <a:uFillTx/>
              <a:latin typeface="Aharoni" panose="02010803020104030203" pitchFamily="2" charset="-79"/>
              <a:cs typeface="Aharoni" panose="02010803020104030203" pitchFamily="2" charset="-79"/>
            </a:endParaRPr>
          </a:p>
        </p:txBody>
      </p:sp>
      <p:sp>
        <p:nvSpPr>
          <p:cNvPr id="13" name="CasellaDiTesto 12">
            <a:extLst>
              <a:ext uri="{FF2B5EF4-FFF2-40B4-BE49-F238E27FC236}">
                <a16:creationId xmlns:a16="http://schemas.microsoft.com/office/drawing/2014/main" id="{3FFF6CC7-2F74-4119-87B4-9877C300F167}"/>
              </a:ext>
            </a:extLst>
          </p:cNvPr>
          <p:cNvSpPr txBox="1"/>
          <p:nvPr/>
        </p:nvSpPr>
        <p:spPr>
          <a:xfrm>
            <a:off x="678426" y="7033032"/>
            <a:ext cx="9559856" cy="646331"/>
          </a:xfrm>
          <a:prstGeom prst="rect">
            <a:avLst/>
          </a:prstGeom>
          <a:noFill/>
        </p:spPr>
        <p:txBody>
          <a:bodyPr wrap="square" rtlCol="0">
            <a:spAutoFit/>
          </a:bodyPr>
          <a:lstStyle/>
          <a:p>
            <a:r>
              <a:rPr lang="it-IT" dirty="0">
                <a:solidFill>
                  <a:schemeClr val="bg1"/>
                </a:solidFill>
                <a:latin typeface="Aharoni" panose="02010803020104030203" pitchFamily="2" charset="-79"/>
                <a:cs typeface="Aharoni" panose="02010803020104030203" pitchFamily="2" charset="-79"/>
              </a:rPr>
              <a:t>Successivamente si aggiunge il sale, che permette alle molecole di DNA di avvicinarsi e raggrupparsi.</a:t>
            </a:r>
          </a:p>
        </p:txBody>
      </p:sp>
      <p:sp>
        <p:nvSpPr>
          <p:cNvPr id="14" name="CasellaDiTesto 13">
            <a:extLst>
              <a:ext uri="{FF2B5EF4-FFF2-40B4-BE49-F238E27FC236}">
                <a16:creationId xmlns:a16="http://schemas.microsoft.com/office/drawing/2014/main" id="{C26C44EF-F002-4082-A0D0-7E6F4BA36159}"/>
              </a:ext>
            </a:extLst>
          </p:cNvPr>
          <p:cNvSpPr txBox="1"/>
          <p:nvPr/>
        </p:nvSpPr>
        <p:spPr>
          <a:xfrm>
            <a:off x="1439056" y="7836562"/>
            <a:ext cx="7255239" cy="369332"/>
          </a:xfrm>
          <a:prstGeom prst="rect">
            <a:avLst/>
          </a:prstGeom>
          <a:noFill/>
        </p:spPr>
        <p:txBody>
          <a:bodyPr wrap="square" rtlCol="0">
            <a:spAutoFit/>
          </a:bodyPr>
          <a:lstStyle/>
          <a:p>
            <a:r>
              <a:rPr lang="it-IT" dirty="0">
                <a:solidFill>
                  <a:schemeClr val="bg1"/>
                </a:solidFill>
              </a:rPr>
              <a:t>Dopo di che bisogna rompere le cellule </a:t>
            </a:r>
          </a:p>
        </p:txBody>
      </p:sp>
      <p:pic>
        <p:nvPicPr>
          <p:cNvPr id="7" name="Immagine 6">
            <a:extLst>
              <a:ext uri="{FF2B5EF4-FFF2-40B4-BE49-F238E27FC236}">
                <a16:creationId xmlns:a16="http://schemas.microsoft.com/office/drawing/2014/main" id="{E6BFDCF3-52FF-4DFE-AC07-3B41C0EE1354}"/>
              </a:ext>
            </a:extLst>
          </p:cNvPr>
          <p:cNvPicPr>
            <a:picLocks noChangeAspect="1"/>
          </p:cNvPicPr>
          <p:nvPr/>
        </p:nvPicPr>
        <p:blipFill>
          <a:blip r:embed="rId4"/>
          <a:stretch>
            <a:fillRect/>
          </a:stretch>
        </p:blipFill>
        <p:spPr>
          <a:xfrm>
            <a:off x="7196363" y="1099900"/>
            <a:ext cx="1918275" cy="2557700"/>
          </a:xfrm>
          <a:prstGeom prst="rect">
            <a:avLst/>
          </a:prstGeom>
          <a:ln>
            <a:noFill/>
          </a:ln>
          <a:effectLst>
            <a:outerShdw blurRad="292100" dist="139700" dir="2700000" algn="tl" rotWithShape="0">
              <a:srgbClr val="333333">
                <a:alpha val="65000"/>
              </a:srgbClr>
            </a:outerShdw>
          </a:effectLst>
        </p:spPr>
      </p:pic>
      <p:pic>
        <p:nvPicPr>
          <p:cNvPr id="8" name="WhatsApp Video 2021-09-21 at 20.17.54">
            <a:hlinkClick r:id="" action="ppaction://media"/>
            <a:extLst>
              <a:ext uri="{FF2B5EF4-FFF2-40B4-BE49-F238E27FC236}">
                <a16:creationId xmlns:a16="http://schemas.microsoft.com/office/drawing/2014/main" id="{64FF3D47-7300-4E66-B213-DFDA7372A5B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19222" y="2959392"/>
            <a:ext cx="1654629" cy="292351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2120985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597"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7"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B59364-DFD5-4BEC-A2B0-85E54F786DE2}"/>
              </a:ext>
            </a:extLst>
          </p:cNvPr>
          <p:cNvSpPr>
            <a:spLocks noGrp="1"/>
          </p:cNvSpPr>
          <p:nvPr>
            <p:ph type="ctrTitle"/>
          </p:nvPr>
        </p:nvSpPr>
        <p:spPr>
          <a:xfrm>
            <a:off x="678426" y="0"/>
            <a:ext cx="5212708" cy="923990"/>
          </a:xfrm>
        </p:spPr>
        <p:txBody>
          <a:bodyPr/>
          <a:lstStyle/>
          <a:p>
            <a:r>
              <a:rPr lang="it-IT" dirty="0">
                <a:solidFill>
                  <a:schemeClr val="tx2"/>
                </a:solidFill>
              </a:rPr>
              <a:t>Method:</a:t>
            </a:r>
          </a:p>
        </p:txBody>
      </p:sp>
      <p:sp>
        <p:nvSpPr>
          <p:cNvPr id="13" name="CasellaDiTesto 12">
            <a:extLst>
              <a:ext uri="{FF2B5EF4-FFF2-40B4-BE49-F238E27FC236}">
                <a16:creationId xmlns:a16="http://schemas.microsoft.com/office/drawing/2014/main" id="{3FFF6CC7-2F74-4119-87B4-9877C300F167}"/>
              </a:ext>
            </a:extLst>
          </p:cNvPr>
          <p:cNvSpPr txBox="1"/>
          <p:nvPr/>
        </p:nvSpPr>
        <p:spPr>
          <a:xfrm>
            <a:off x="678426" y="7033032"/>
            <a:ext cx="9559856" cy="646331"/>
          </a:xfrm>
          <a:prstGeom prst="rect">
            <a:avLst/>
          </a:prstGeom>
          <a:noFill/>
        </p:spPr>
        <p:txBody>
          <a:bodyPr wrap="square" rtlCol="0">
            <a:spAutoFit/>
          </a:bodyPr>
          <a:lstStyle/>
          <a:p>
            <a:r>
              <a:rPr lang="it-IT" dirty="0">
                <a:solidFill>
                  <a:schemeClr val="bg1"/>
                </a:solidFill>
                <a:latin typeface="Aharoni" panose="02010803020104030203" pitchFamily="2" charset="-79"/>
                <a:cs typeface="Aharoni" panose="02010803020104030203" pitchFamily="2" charset="-79"/>
              </a:rPr>
              <a:t>Successivamente si aggiunge il sale, che permette alle molecole di DNA di avvicinarsi e raggrupparsi.</a:t>
            </a:r>
          </a:p>
        </p:txBody>
      </p:sp>
      <p:sp>
        <p:nvSpPr>
          <p:cNvPr id="14" name="CasellaDiTesto 13">
            <a:extLst>
              <a:ext uri="{FF2B5EF4-FFF2-40B4-BE49-F238E27FC236}">
                <a16:creationId xmlns:a16="http://schemas.microsoft.com/office/drawing/2014/main" id="{C26C44EF-F002-4082-A0D0-7E6F4BA36159}"/>
              </a:ext>
            </a:extLst>
          </p:cNvPr>
          <p:cNvSpPr txBox="1"/>
          <p:nvPr/>
        </p:nvSpPr>
        <p:spPr>
          <a:xfrm>
            <a:off x="1439056" y="7836562"/>
            <a:ext cx="7255239" cy="369332"/>
          </a:xfrm>
          <a:prstGeom prst="rect">
            <a:avLst/>
          </a:prstGeom>
          <a:noFill/>
        </p:spPr>
        <p:txBody>
          <a:bodyPr wrap="square" rtlCol="0">
            <a:spAutoFit/>
          </a:bodyPr>
          <a:lstStyle/>
          <a:p>
            <a:r>
              <a:rPr lang="it-IT" dirty="0">
                <a:solidFill>
                  <a:schemeClr val="bg1"/>
                </a:solidFill>
              </a:rPr>
              <a:t>Dopo di che bisogna rompere le cellule </a:t>
            </a:r>
          </a:p>
        </p:txBody>
      </p:sp>
      <p:sp>
        <p:nvSpPr>
          <p:cNvPr id="4" name="CasellaDiTesto 3">
            <a:extLst>
              <a:ext uri="{FF2B5EF4-FFF2-40B4-BE49-F238E27FC236}">
                <a16:creationId xmlns:a16="http://schemas.microsoft.com/office/drawing/2014/main" id="{99BF4AB7-B1B4-412C-8CC7-26D22B5AC843}"/>
              </a:ext>
            </a:extLst>
          </p:cNvPr>
          <p:cNvSpPr txBox="1"/>
          <p:nvPr/>
        </p:nvSpPr>
        <p:spPr>
          <a:xfrm>
            <a:off x="678426" y="1843950"/>
            <a:ext cx="5417574" cy="3170099"/>
          </a:xfrm>
          <a:prstGeom prst="rect">
            <a:avLst/>
          </a:prstGeom>
          <a:noFill/>
        </p:spPr>
        <p:txBody>
          <a:bodyPr wrap="square" rtlCol="0">
            <a:spAutoFit/>
          </a:bodyPr>
          <a:lstStyle/>
          <a:p>
            <a:r>
              <a:rPr lang="en-US" sz="4000">
                <a:solidFill>
                  <a:schemeClr val="bg1"/>
                </a:solidFill>
                <a:latin typeface="Aharoni" panose="02010803020104030203" pitchFamily="2" charset="-79"/>
                <a:cs typeface="Aharoni" panose="02010803020104030203" pitchFamily="2" charset="-79"/>
              </a:rPr>
              <a:t>A little distilled water is then added to make the solution more liquid and filterable.</a:t>
            </a:r>
            <a:endParaRPr lang="it-IT" sz="4000" dirty="0">
              <a:solidFill>
                <a:schemeClr val="bg1"/>
              </a:solidFill>
              <a:latin typeface="Aharoni" panose="02010803020104030203" pitchFamily="2" charset="-79"/>
              <a:cs typeface="Aharoni" panose="02010803020104030203" pitchFamily="2" charset="-79"/>
            </a:endParaRPr>
          </a:p>
        </p:txBody>
      </p:sp>
      <p:pic>
        <p:nvPicPr>
          <p:cNvPr id="5" name="WhatsApp Video 2021-09-21 at 20.20.22">
            <a:hlinkClick r:id="" action="ppaction://media"/>
            <a:extLst>
              <a:ext uri="{FF2B5EF4-FFF2-40B4-BE49-F238E27FC236}">
                <a16:creationId xmlns:a16="http://schemas.microsoft.com/office/drawing/2014/main" id="{9CF70F33-B438-47E1-81C7-E5E550246F7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549345" y="868847"/>
            <a:ext cx="1825397" cy="3225242"/>
          </a:xfrm>
          <a:prstGeom prst="rect">
            <a:avLst/>
          </a:prstGeom>
          <a:ln>
            <a:noFill/>
          </a:ln>
          <a:effectLst>
            <a:outerShdw blurRad="190500" algn="tl" rotWithShape="0">
              <a:srgbClr val="000000">
                <a:alpha val="70000"/>
              </a:srgbClr>
            </a:outerShdw>
          </a:effectLst>
        </p:spPr>
      </p:pic>
      <p:pic>
        <p:nvPicPr>
          <p:cNvPr id="7" name="WhatsApp Video 2021-09-21 at 20.24.12">
            <a:hlinkClick r:id="" action="ppaction://media"/>
            <a:extLst>
              <a:ext uri="{FF2B5EF4-FFF2-40B4-BE49-F238E27FC236}">
                <a16:creationId xmlns:a16="http://schemas.microsoft.com/office/drawing/2014/main" id="{2E6D46AC-CE97-4B81-AF8D-7768D959101B}"/>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8828087" y="1969039"/>
            <a:ext cx="2171726" cy="3837161"/>
          </a:xfrm>
          <a:prstGeom prst="rect">
            <a:avLst/>
          </a:prstGeom>
          <a:ln>
            <a:noFill/>
          </a:ln>
          <a:effectLst>
            <a:softEdge rad="112500"/>
          </a:effectLst>
        </p:spPr>
      </p:pic>
    </p:spTree>
    <p:extLst>
      <p:ext uri="{BB962C8B-B14F-4D97-AF65-F5344CB8AC3E}">
        <p14:creationId xmlns:p14="http://schemas.microsoft.com/office/powerpoint/2010/main" val="3385305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2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0116" fill="hold"/>
                                        <p:tgtEl>
                                          <p:spTgt spid="7"/>
                                        </p:tgtEl>
                                      </p:cBhvr>
                                    </p:cmd>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9" fill="hold" display="0">
                  <p:stCondLst>
                    <p:cond delay="indefinite"/>
                  </p:stCondLst>
                </p:cTn>
                <p:tgtEl>
                  <p:spTgt spid="5"/>
                </p:tgtEl>
              </p:cMediaNode>
            </p:video>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5"/>
                                        </p:tgtEl>
                                      </p:cBhvr>
                                    </p:cmd>
                                  </p:childTnLst>
                                </p:cTn>
                              </p:par>
                            </p:childTnLst>
                          </p:cTn>
                        </p:par>
                      </p:childTnLst>
                    </p:cTn>
                  </p:par>
                </p:childTnLst>
              </p:cTn>
              <p:nextCondLst>
                <p:cond evt="onClick" delay="0">
                  <p:tgtEl>
                    <p:spTgt spid="5"/>
                  </p:tgtEl>
                </p:cond>
              </p:nextCondLst>
            </p:seq>
            <p:video>
              <p:cMediaNode vol="80000" mute="1">
                <p:cTn id="25" fill="hold" display="0">
                  <p:stCondLst>
                    <p:cond delay="indefinite"/>
                  </p:stCondLst>
                </p:cTn>
                <p:tgtEl>
                  <p:spTgt spid="7"/>
                </p:tgtEl>
              </p:cMediaNode>
            </p:video>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7"/>
                                        </p:tgtEl>
                                      </p:cBhvr>
                                    </p:cmd>
                                  </p:childTnLst>
                                </p:cTn>
                              </p:par>
                            </p:childTnLst>
                          </p:cTn>
                        </p:par>
                      </p:childTnLst>
                    </p:cTn>
                  </p:par>
                </p:childTnLst>
              </p:cTn>
              <p:nextCondLst>
                <p:cond evt="onClick" delay="0">
                  <p:tgtEl>
                    <p:spTgt spid="7"/>
                  </p:tgtEl>
                </p:cond>
              </p:nextCondLst>
            </p:seq>
          </p:childTnLst>
        </p:cTn>
      </p:par>
    </p:tnLst>
    <p:bldLst>
      <p:bldP spid="4" grpId="0"/>
    </p:bldLst>
  </p:timing>
</p:sld>
</file>

<file path=ppt/theme/theme1.xml><?xml version="1.0" encoding="utf-8"?>
<a:theme xmlns:a="http://schemas.openxmlformats.org/drawingml/2006/main" name="ChronicleVTI">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nicleVTI" id="{508E4D90-5116-4BF0-876B-3F422DD1F65F}" vid="{AA21DC3D-92A8-43A4-8358-ED428371CD55}"/>
    </a:ext>
  </a:extLst>
</a:theme>
</file>

<file path=docProps/app.xml><?xml version="1.0" encoding="utf-8"?>
<Properties xmlns="http://schemas.openxmlformats.org/officeDocument/2006/extended-properties" xmlns:vt="http://schemas.openxmlformats.org/officeDocument/2006/docPropsVTypes">
  <Template>TM03457515[[fn=Vista]]</Template>
  <TotalTime>163</TotalTime>
  <Words>108</Words>
  <Application>Microsoft Office PowerPoint</Application>
  <PresentationFormat>Widescreen</PresentationFormat>
  <Paragraphs>8</Paragraphs>
  <Slides>2</Slides>
  <Notes>0</Notes>
  <HiddenSlides>0</HiddenSlides>
  <MMClips>3</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vt:i4>
      </vt:variant>
    </vt:vector>
  </HeadingPairs>
  <TitlesOfParts>
    <vt:vector size="7" baseType="lpstr">
      <vt:lpstr>Aharoni</vt:lpstr>
      <vt:lpstr>Arial</vt:lpstr>
      <vt:lpstr>Calisto MT</vt:lpstr>
      <vt:lpstr>Univers Condensed</vt:lpstr>
      <vt:lpstr>ChronicleVTI</vt:lpstr>
      <vt:lpstr>Method:</vt:lpstr>
      <vt:lpstr>Method: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DNA:</dc:title>
  <dc:creator>Serena Iadanza</dc:creator>
  <cp:lastModifiedBy>Patrizia Sgrò</cp:lastModifiedBy>
  <cp:revision>7</cp:revision>
  <dcterms:created xsi:type="dcterms:W3CDTF">2021-09-21T16:34:18Z</dcterms:created>
  <dcterms:modified xsi:type="dcterms:W3CDTF">2021-12-16T23:51:30Z</dcterms:modified>
</cp:coreProperties>
</file>