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2" r:id="rId2"/>
    <p:sldId id="283" r:id="rId3"/>
    <p:sldId id="268" r:id="rId4"/>
    <p:sldId id="277" r:id="rId5"/>
    <p:sldId id="271" r:id="rId6"/>
    <p:sldId id="257" r:id="rId7"/>
    <p:sldId id="284" r:id="rId8"/>
    <p:sldId id="258" r:id="rId9"/>
    <p:sldId id="259" r:id="rId10"/>
    <p:sldId id="260" r:id="rId11"/>
    <p:sldId id="261" r:id="rId12"/>
    <p:sldId id="256" r:id="rId13"/>
    <p:sldId id="262" r:id="rId14"/>
    <p:sldId id="263" r:id="rId15"/>
    <p:sldId id="264" r:id="rId16"/>
    <p:sldId id="265" r:id="rId17"/>
    <p:sldId id="269" r:id="rId18"/>
    <p:sldId id="278" r:id="rId19"/>
    <p:sldId id="273" r:id="rId20"/>
    <p:sldId id="270" r:id="rId21"/>
    <p:sldId id="274" r:id="rId22"/>
    <p:sldId id="272" r:id="rId23"/>
    <p:sldId id="275" r:id="rId24"/>
    <p:sldId id="276" r:id="rId25"/>
    <p:sldId id="280"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Varricchio" initials="AV" lastIdx="0" clrIdx="0">
    <p:extLst>
      <p:ext uri="{19B8F6BF-5375-455C-9EA6-DF929625EA0E}">
        <p15:presenceInfo xmlns:p15="http://schemas.microsoft.com/office/powerpoint/2012/main" userId="Anna Varricch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7/2/2018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a:solidFill>
                  <a:srgbClr val="FF0000"/>
                </a:solidFill>
              </a:rPr>
              <a:t>My  indoor and outdoor </a:t>
            </a:r>
            <a:r>
              <a:rPr lang="it-IT" dirty="0" err="1">
                <a:solidFill>
                  <a:srgbClr val="FF0000"/>
                </a:solidFill>
              </a:rPr>
              <a:t>school</a:t>
            </a:r>
            <a:r>
              <a:rPr lang="it-IT" dirty="0">
                <a:solidFill>
                  <a:srgbClr val="FF0000"/>
                </a:solidFill>
              </a:rPr>
              <a:t> </a:t>
            </a:r>
            <a:r>
              <a:rPr lang="it-IT" dirty="0" err="1">
                <a:solidFill>
                  <a:srgbClr val="FF0000"/>
                </a:solidFill>
              </a:rPr>
              <a:t>environment</a:t>
            </a:r>
            <a:r>
              <a:rPr lang="it-IT" dirty="0">
                <a:solidFill>
                  <a:srgbClr val="FF0000"/>
                </a:solidFill>
              </a:rPr>
              <a:t> </a:t>
            </a:r>
            <a:r>
              <a:rPr lang="it-IT" dirty="0" err="1">
                <a:solidFill>
                  <a:srgbClr val="FF0000"/>
                </a:solidFill>
              </a:rPr>
              <a:t>seen</a:t>
            </a:r>
            <a:r>
              <a:rPr lang="it-IT" dirty="0">
                <a:solidFill>
                  <a:srgbClr val="FF0000"/>
                </a:solidFill>
              </a:rPr>
              <a:t> by me.</a:t>
            </a:r>
          </a:p>
        </p:txBody>
      </p:sp>
      <p:sp>
        <p:nvSpPr>
          <p:cNvPr id="3" name="Segnaposto contenuto 2"/>
          <p:cNvSpPr>
            <a:spLocks noGrp="1"/>
          </p:cNvSpPr>
          <p:nvPr>
            <p:ph idx="1"/>
          </p:nvPr>
        </p:nvSpPr>
        <p:spPr>
          <a:xfrm>
            <a:off x="2592925" y="1905000"/>
            <a:ext cx="8915400" cy="3777622"/>
          </a:xfrm>
        </p:spPr>
        <p:txBody>
          <a:bodyPr>
            <a:normAutofit/>
          </a:bodyPr>
          <a:lstStyle/>
          <a:p>
            <a:pPr marL="0" indent="0">
              <a:buNone/>
            </a:pPr>
            <a:r>
              <a:rPr lang="it-IT" sz="4800" dirty="0"/>
              <a:t>                                                                  La mia scuola dentro  e fuori </a:t>
            </a:r>
            <a:r>
              <a:rPr lang="it-IT" sz="4800" dirty="0" smtClean="0"/>
              <a:t>vista </a:t>
            </a:r>
            <a:r>
              <a:rPr lang="it-IT" sz="4800" dirty="0"/>
              <a:t>da me.    </a:t>
            </a:r>
          </a:p>
        </p:txBody>
      </p:sp>
    </p:spTree>
    <p:extLst>
      <p:ext uri="{BB962C8B-B14F-4D97-AF65-F5344CB8AC3E}">
        <p14:creationId xmlns:p14="http://schemas.microsoft.com/office/powerpoint/2010/main" val="3814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4173" y="0"/>
            <a:ext cx="8920439" cy="1655264"/>
          </a:xfrm>
        </p:spPr>
        <p:txBody>
          <a:bodyPr>
            <a:normAutofit fontScale="90000"/>
          </a:bodyPr>
          <a:lstStyle/>
          <a:p>
            <a:r>
              <a:rPr lang="it-IT" dirty="0" err="1">
                <a:solidFill>
                  <a:srgbClr val="FF0000"/>
                </a:solidFill>
              </a:rPr>
              <a:t>They</a:t>
            </a:r>
            <a:r>
              <a:rPr lang="it-IT" dirty="0">
                <a:solidFill>
                  <a:srgbClr val="FF0000"/>
                </a:solidFill>
              </a:rPr>
              <a:t> are </a:t>
            </a:r>
            <a:r>
              <a:rPr lang="it-IT" dirty="0" err="1">
                <a:solidFill>
                  <a:srgbClr val="FF0000"/>
                </a:solidFill>
              </a:rPr>
              <a:t>very</a:t>
            </a:r>
            <a:r>
              <a:rPr lang="it-IT" dirty="0">
                <a:solidFill>
                  <a:srgbClr val="FF0000"/>
                </a:solidFill>
              </a:rPr>
              <a:t> small, delicate and </a:t>
            </a:r>
            <a:r>
              <a:rPr lang="it-IT" dirty="0" err="1">
                <a:solidFill>
                  <a:srgbClr val="FF0000"/>
                </a:solidFill>
              </a:rPr>
              <a:t>have</a:t>
            </a:r>
            <a:r>
              <a:rPr lang="it-IT" dirty="0">
                <a:solidFill>
                  <a:srgbClr val="FF0000"/>
                </a:solidFill>
              </a:rPr>
              <a:t> a </a:t>
            </a:r>
            <a:r>
              <a:rPr lang="it-IT" dirty="0" err="1">
                <a:solidFill>
                  <a:srgbClr val="FF0000"/>
                </a:solidFill>
              </a:rPr>
              <a:t>lovely</a:t>
            </a:r>
            <a:r>
              <a:rPr lang="it-IT" dirty="0">
                <a:solidFill>
                  <a:srgbClr val="FF0000"/>
                </a:solidFill>
              </a:rPr>
              <a:t> </a:t>
            </a:r>
            <a:r>
              <a:rPr lang="it-IT" dirty="0" err="1">
                <a:solidFill>
                  <a:srgbClr val="FF0000"/>
                </a:solidFill>
              </a:rPr>
              <a:t>smell</a:t>
            </a:r>
            <a:r>
              <a:rPr lang="it-IT" dirty="0">
                <a:solidFill>
                  <a:srgbClr val="FF0000"/>
                </a:solidFill>
              </a:rPr>
              <a:t>. </a:t>
            </a:r>
            <a:r>
              <a:rPr lang="it-IT" dirty="0" err="1">
                <a:solidFill>
                  <a:srgbClr val="FF0000"/>
                </a:solidFill>
              </a:rPr>
              <a:t>Even</a:t>
            </a:r>
            <a:r>
              <a:rPr lang="it-IT" dirty="0">
                <a:solidFill>
                  <a:srgbClr val="FF0000"/>
                </a:solidFill>
              </a:rPr>
              <a:t> </a:t>
            </a:r>
            <a:r>
              <a:rPr lang="it-IT" dirty="0" err="1">
                <a:solidFill>
                  <a:srgbClr val="FF0000"/>
                </a:solidFill>
              </a:rPr>
              <a:t>though</a:t>
            </a:r>
            <a:r>
              <a:rPr lang="it-IT" dirty="0">
                <a:solidFill>
                  <a:srgbClr val="FF0000"/>
                </a:solidFill>
              </a:rPr>
              <a:t> </a:t>
            </a:r>
            <a:r>
              <a:rPr lang="it-IT" dirty="0" err="1">
                <a:solidFill>
                  <a:srgbClr val="FF0000"/>
                </a:solidFill>
              </a:rPr>
              <a:t>they</a:t>
            </a:r>
            <a:r>
              <a:rPr lang="it-IT" dirty="0">
                <a:solidFill>
                  <a:srgbClr val="FF0000"/>
                </a:solidFill>
              </a:rPr>
              <a:t> are small </a:t>
            </a:r>
            <a:r>
              <a:rPr lang="it-IT" dirty="0" err="1">
                <a:solidFill>
                  <a:srgbClr val="FF0000"/>
                </a:solidFill>
              </a:rPr>
              <a:t>they</a:t>
            </a:r>
            <a:r>
              <a:rPr lang="it-IT" dirty="0">
                <a:solidFill>
                  <a:srgbClr val="FF0000"/>
                </a:solidFill>
              </a:rPr>
              <a:t> are </a:t>
            </a:r>
            <a:r>
              <a:rPr lang="it-IT" dirty="0" err="1">
                <a:solidFill>
                  <a:srgbClr val="FF0000"/>
                </a:solidFill>
              </a:rPr>
              <a:t>very</a:t>
            </a:r>
            <a:r>
              <a:rPr lang="it-IT" dirty="0">
                <a:solidFill>
                  <a:srgbClr val="FF0000"/>
                </a:solidFill>
              </a:rPr>
              <a:t> </a:t>
            </a:r>
            <a:r>
              <a:rPr lang="it-IT" dirty="0" err="1">
                <a:solidFill>
                  <a:srgbClr val="FF0000"/>
                </a:solidFill>
              </a:rPr>
              <a:t>lively</a:t>
            </a:r>
            <a:r>
              <a:rPr lang="it-IT" dirty="0">
                <a:solidFill>
                  <a:srgbClr val="FF0000"/>
                </a:solidFill>
              </a:rPr>
              <a:t> </a:t>
            </a:r>
            <a:r>
              <a:rPr lang="it-IT" dirty="0" err="1">
                <a:solidFill>
                  <a:srgbClr val="FF0000"/>
                </a:solidFill>
              </a:rPr>
              <a:t>as</a:t>
            </a:r>
            <a:r>
              <a:rPr lang="it-IT" dirty="0">
                <a:solidFill>
                  <a:srgbClr val="FF0000"/>
                </a:solidFill>
              </a:rPr>
              <a:t> I </a:t>
            </a:r>
            <a:r>
              <a:rPr lang="it-IT" dirty="0" err="1">
                <a:solidFill>
                  <a:srgbClr val="FF0000"/>
                </a:solidFill>
              </a:rPr>
              <a:t>was</a:t>
            </a:r>
            <a:r>
              <a:rPr lang="it-IT" dirty="0">
                <a:solidFill>
                  <a:srgbClr val="FF0000"/>
                </a:solidFill>
              </a:rPr>
              <a:t> </a:t>
            </a:r>
            <a:r>
              <a:rPr lang="it-IT" dirty="0" err="1">
                <a:solidFill>
                  <a:srgbClr val="FF0000"/>
                </a:solidFill>
              </a:rPr>
              <a:t>when</a:t>
            </a:r>
            <a:r>
              <a:rPr lang="it-IT" dirty="0">
                <a:solidFill>
                  <a:srgbClr val="FF0000"/>
                </a:solidFill>
              </a:rPr>
              <a:t> I </a:t>
            </a:r>
            <a:r>
              <a:rPr lang="it-IT" dirty="0" err="1">
                <a:solidFill>
                  <a:srgbClr val="FF0000"/>
                </a:solidFill>
              </a:rPr>
              <a:t>was</a:t>
            </a:r>
            <a:r>
              <a:rPr lang="it-IT" dirty="0">
                <a:solidFill>
                  <a:srgbClr val="FF0000"/>
                </a:solidFill>
              </a:rPr>
              <a:t> a </a:t>
            </a:r>
            <a:r>
              <a:rPr lang="it-IT" dirty="0" err="1">
                <a:solidFill>
                  <a:srgbClr val="FF0000"/>
                </a:solidFill>
              </a:rPr>
              <a:t>child</a:t>
            </a:r>
            <a:r>
              <a:rPr lang="it-IT" dirty="0">
                <a:solidFill>
                  <a:srgbClr val="FF0000"/>
                </a:solidFill>
              </a:rPr>
              <a:t>.</a:t>
            </a:r>
          </a:p>
        </p:txBody>
      </p:sp>
      <p:sp>
        <p:nvSpPr>
          <p:cNvPr id="3" name="Segnaposto contenuto 2"/>
          <p:cNvSpPr>
            <a:spLocks noGrp="1"/>
          </p:cNvSpPr>
          <p:nvPr>
            <p:ph idx="1"/>
          </p:nvPr>
        </p:nvSpPr>
        <p:spPr>
          <a:xfrm rot="10800000" flipV="1">
            <a:off x="2332382" y="2165348"/>
            <a:ext cx="9687339" cy="1106435"/>
          </a:xfrm>
        </p:spPr>
        <p:txBody>
          <a:bodyPr>
            <a:normAutofit fontScale="70000" lnSpcReduction="20000"/>
          </a:bodyPr>
          <a:lstStyle/>
          <a:p>
            <a:pPr marL="0" indent="0" algn="ctr">
              <a:buNone/>
            </a:pPr>
            <a:r>
              <a:rPr lang="it-IT" sz="3600" dirty="0" smtClean="0"/>
              <a:t>Questi fiori sono </a:t>
            </a:r>
            <a:r>
              <a:rPr lang="it-IT" sz="3600" dirty="0"/>
              <a:t>molto piccoli, delicati e profumati. Pur essendo così piccoli sono molto vivaci così come lo sono io</a:t>
            </a:r>
          </a:p>
        </p:txBody>
      </p:sp>
      <p:pic>
        <p:nvPicPr>
          <p:cNvPr id="4" name="Immagine 3"/>
          <p:cNvPicPr>
            <a:picLocks noChangeAspect="1"/>
          </p:cNvPicPr>
          <p:nvPr/>
        </p:nvPicPr>
        <p:blipFill>
          <a:blip r:embed="rId2"/>
          <a:stretch>
            <a:fillRect/>
          </a:stretch>
        </p:blipFill>
        <p:spPr>
          <a:xfrm>
            <a:off x="3830471" y="3271784"/>
            <a:ext cx="5909481" cy="3324083"/>
          </a:xfrm>
          <a:prstGeom prst="rect">
            <a:avLst/>
          </a:prstGeom>
        </p:spPr>
      </p:pic>
    </p:spTree>
    <p:extLst>
      <p:ext uri="{BB962C8B-B14F-4D97-AF65-F5344CB8AC3E}">
        <p14:creationId xmlns:p14="http://schemas.microsoft.com/office/powerpoint/2010/main" val="52656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56451" y="0"/>
            <a:ext cx="8931965" cy="2133600"/>
          </a:xfrm>
        </p:spPr>
        <p:txBody>
          <a:bodyPr>
            <a:normAutofit fontScale="90000"/>
          </a:bodyPr>
          <a:lstStyle/>
          <a:p>
            <a:r>
              <a:rPr lang="it-IT" dirty="0" err="1">
                <a:solidFill>
                  <a:srgbClr val="FF0000"/>
                </a:solidFill>
              </a:rPr>
              <a:t>When</a:t>
            </a:r>
            <a:r>
              <a:rPr lang="it-IT" dirty="0">
                <a:solidFill>
                  <a:srgbClr val="FF0000"/>
                </a:solidFill>
              </a:rPr>
              <a:t> I </a:t>
            </a:r>
            <a:r>
              <a:rPr lang="it-IT" dirty="0" err="1">
                <a:solidFill>
                  <a:srgbClr val="FF0000"/>
                </a:solidFill>
              </a:rPr>
              <a:t>arrive</a:t>
            </a:r>
            <a:r>
              <a:rPr lang="it-IT" dirty="0">
                <a:solidFill>
                  <a:srgbClr val="FF0000"/>
                </a:solidFill>
              </a:rPr>
              <a:t> </a:t>
            </a:r>
            <a:r>
              <a:rPr lang="it-IT" dirty="0" err="1">
                <a:solidFill>
                  <a:srgbClr val="FF0000"/>
                </a:solidFill>
              </a:rPr>
              <a:t>at</a:t>
            </a:r>
            <a:r>
              <a:rPr lang="it-IT" dirty="0">
                <a:solidFill>
                  <a:srgbClr val="FF0000"/>
                </a:solidFill>
              </a:rPr>
              <a:t> </a:t>
            </a:r>
            <a:r>
              <a:rPr lang="it-IT" dirty="0" err="1">
                <a:solidFill>
                  <a:srgbClr val="FF0000"/>
                </a:solidFill>
              </a:rPr>
              <a:t>school</a:t>
            </a:r>
            <a:r>
              <a:rPr lang="it-IT" dirty="0">
                <a:solidFill>
                  <a:srgbClr val="FF0000"/>
                </a:solidFill>
              </a:rPr>
              <a:t> I </a:t>
            </a:r>
            <a:r>
              <a:rPr lang="it-IT" dirty="0" err="1">
                <a:solidFill>
                  <a:srgbClr val="FF0000"/>
                </a:solidFill>
              </a:rPr>
              <a:t>like</a:t>
            </a:r>
            <a:r>
              <a:rPr lang="it-IT" dirty="0">
                <a:solidFill>
                  <a:srgbClr val="FF0000"/>
                </a:solidFill>
              </a:rPr>
              <a:t> to </a:t>
            </a:r>
            <a:r>
              <a:rPr lang="it-IT" dirty="0" err="1">
                <a:solidFill>
                  <a:srgbClr val="FF0000"/>
                </a:solidFill>
              </a:rPr>
              <a:t>osserve</a:t>
            </a:r>
            <a:r>
              <a:rPr lang="it-IT" dirty="0">
                <a:solidFill>
                  <a:srgbClr val="FF0000"/>
                </a:solidFill>
              </a:rPr>
              <a:t> </a:t>
            </a:r>
            <a:r>
              <a:rPr lang="it-IT" dirty="0" err="1">
                <a:solidFill>
                  <a:srgbClr val="FF0000"/>
                </a:solidFill>
              </a:rPr>
              <a:t>everything</a:t>
            </a:r>
            <a:r>
              <a:rPr lang="it-IT" dirty="0">
                <a:solidFill>
                  <a:srgbClr val="FF0000"/>
                </a:solidFill>
              </a:rPr>
              <a:t> </a:t>
            </a:r>
            <a:r>
              <a:rPr lang="it-IT" dirty="0" err="1">
                <a:solidFill>
                  <a:srgbClr val="FF0000"/>
                </a:solidFill>
              </a:rPr>
              <a:t>that</a:t>
            </a:r>
            <a:r>
              <a:rPr lang="it-IT" dirty="0">
                <a:solidFill>
                  <a:srgbClr val="FF0000"/>
                </a:solidFill>
              </a:rPr>
              <a:t> surrounds me. The </a:t>
            </a:r>
            <a:r>
              <a:rPr lang="it-IT" dirty="0" err="1">
                <a:solidFill>
                  <a:srgbClr val="FF0000"/>
                </a:solidFill>
              </a:rPr>
              <a:t>colour</a:t>
            </a:r>
            <a:r>
              <a:rPr lang="it-IT" dirty="0">
                <a:solidFill>
                  <a:srgbClr val="FF0000"/>
                </a:solidFill>
              </a:rPr>
              <a:t> </a:t>
            </a:r>
            <a:r>
              <a:rPr lang="it-IT" dirty="0" err="1">
                <a:solidFill>
                  <a:srgbClr val="FF0000"/>
                </a:solidFill>
              </a:rPr>
              <a:t>yellow</a:t>
            </a:r>
            <a:r>
              <a:rPr lang="it-IT" dirty="0">
                <a:solidFill>
                  <a:srgbClr val="FF0000"/>
                </a:solidFill>
              </a:rPr>
              <a:t> of </a:t>
            </a:r>
            <a:r>
              <a:rPr lang="it-IT" dirty="0" err="1">
                <a:solidFill>
                  <a:srgbClr val="FF0000"/>
                </a:solidFill>
              </a:rPr>
              <a:t>this</a:t>
            </a:r>
            <a:r>
              <a:rPr lang="it-IT" dirty="0">
                <a:solidFill>
                  <a:srgbClr val="FF0000"/>
                </a:solidFill>
              </a:rPr>
              <a:t> </a:t>
            </a:r>
            <a:r>
              <a:rPr lang="it-IT" dirty="0" err="1">
                <a:solidFill>
                  <a:srgbClr val="FF0000"/>
                </a:solidFill>
              </a:rPr>
              <a:t>flowery</a:t>
            </a:r>
            <a:r>
              <a:rPr lang="it-IT" dirty="0">
                <a:solidFill>
                  <a:srgbClr val="FF0000"/>
                </a:solidFill>
              </a:rPr>
              <a:t> </a:t>
            </a:r>
            <a:r>
              <a:rPr lang="it-IT" dirty="0" err="1">
                <a:solidFill>
                  <a:srgbClr val="FF0000"/>
                </a:solidFill>
              </a:rPr>
              <a:t>bush</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very</a:t>
            </a:r>
            <a:r>
              <a:rPr lang="it-IT" dirty="0">
                <a:solidFill>
                  <a:srgbClr val="FF0000"/>
                </a:solidFill>
              </a:rPr>
              <a:t> intense so nature </a:t>
            </a:r>
            <a:r>
              <a:rPr lang="it-IT" dirty="0" err="1">
                <a:solidFill>
                  <a:srgbClr val="FF0000"/>
                </a:solidFill>
              </a:rPr>
              <a:t>gives</a:t>
            </a:r>
            <a:r>
              <a:rPr lang="it-IT" dirty="0">
                <a:solidFill>
                  <a:srgbClr val="FF0000"/>
                </a:solidFill>
              </a:rPr>
              <a:t> to </a:t>
            </a:r>
            <a:r>
              <a:rPr lang="it-IT" dirty="0" err="1">
                <a:solidFill>
                  <a:srgbClr val="FF0000"/>
                </a:solidFill>
              </a:rPr>
              <a:t>us</a:t>
            </a:r>
            <a:r>
              <a:rPr lang="it-IT" dirty="0">
                <a:solidFill>
                  <a:srgbClr val="FF0000"/>
                </a:solidFill>
              </a:rPr>
              <a:t> </a:t>
            </a:r>
            <a:r>
              <a:rPr lang="it-IT" dirty="0" err="1">
                <a:solidFill>
                  <a:srgbClr val="FF0000"/>
                </a:solidFill>
              </a:rPr>
              <a:t>extradonary</a:t>
            </a:r>
            <a:r>
              <a:rPr lang="it-IT" dirty="0">
                <a:solidFill>
                  <a:srgbClr val="FF0000"/>
                </a:solidFill>
              </a:rPr>
              <a:t> </a:t>
            </a:r>
            <a:r>
              <a:rPr lang="it-IT" dirty="0" err="1">
                <a:solidFill>
                  <a:srgbClr val="FF0000"/>
                </a:solidFill>
              </a:rPr>
              <a:t>landscapes</a:t>
            </a:r>
            <a:r>
              <a:rPr lang="it-IT" dirty="0">
                <a:solidFill>
                  <a:srgbClr val="FF0000"/>
                </a:solidFill>
              </a:rPr>
              <a:t>.</a:t>
            </a:r>
          </a:p>
        </p:txBody>
      </p:sp>
      <p:sp>
        <p:nvSpPr>
          <p:cNvPr id="3" name="Segnaposto contenuto 2"/>
          <p:cNvSpPr>
            <a:spLocks noGrp="1"/>
          </p:cNvSpPr>
          <p:nvPr>
            <p:ph idx="1"/>
          </p:nvPr>
        </p:nvSpPr>
        <p:spPr>
          <a:xfrm>
            <a:off x="329129" y="2531166"/>
            <a:ext cx="6496335" cy="3777622"/>
          </a:xfrm>
        </p:spPr>
        <p:txBody>
          <a:bodyPr>
            <a:normAutofit lnSpcReduction="10000"/>
          </a:bodyPr>
          <a:lstStyle/>
          <a:p>
            <a:r>
              <a:rPr lang="it-IT" sz="3600" dirty="0"/>
              <a:t>Quando arrivo a scuola la mattina mi piace tanto osservare tutto ciò che  mi circonda. Il giallo di questo fiore è così intenso, la </a:t>
            </a:r>
            <a:r>
              <a:rPr lang="it-IT" sz="3600" dirty="0" smtClean="0"/>
              <a:t>natura ci </a:t>
            </a:r>
            <a:r>
              <a:rPr lang="it-IT" sz="3600" dirty="0"/>
              <a:t>regala spettacoli bellissimi.</a:t>
            </a:r>
          </a:p>
        </p:txBody>
      </p:sp>
      <p:pic>
        <p:nvPicPr>
          <p:cNvPr id="4" name="Immagine 3"/>
          <p:cNvPicPr>
            <a:picLocks noChangeAspect="1"/>
          </p:cNvPicPr>
          <p:nvPr/>
        </p:nvPicPr>
        <p:blipFill>
          <a:blip r:embed="rId2"/>
          <a:stretch>
            <a:fillRect/>
          </a:stretch>
        </p:blipFill>
        <p:spPr>
          <a:xfrm>
            <a:off x="8493527" y="2389080"/>
            <a:ext cx="2657475" cy="4724400"/>
          </a:xfrm>
          <a:prstGeom prst="rect">
            <a:avLst/>
          </a:prstGeom>
        </p:spPr>
      </p:pic>
    </p:spTree>
    <p:extLst>
      <p:ext uri="{BB962C8B-B14F-4D97-AF65-F5344CB8AC3E}">
        <p14:creationId xmlns:p14="http://schemas.microsoft.com/office/powerpoint/2010/main" val="137787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2514600"/>
            <a:ext cx="7114345" cy="2262781"/>
          </a:xfrm>
        </p:spPr>
        <p:txBody>
          <a:bodyPr>
            <a:noAutofit/>
          </a:bodyPr>
          <a:lstStyle/>
          <a:p>
            <a:r>
              <a:rPr lang="it-IT" sz="3600" dirty="0"/>
              <a:t>Come sono belli! Sta arrivando la primavera. Mi sento molto felice quando i fiori iniziano a sbocciare. </a:t>
            </a:r>
          </a:p>
        </p:txBody>
      </p:sp>
      <p:sp>
        <p:nvSpPr>
          <p:cNvPr id="3" name="Sottotitolo 2"/>
          <p:cNvSpPr>
            <a:spLocks noGrp="1"/>
          </p:cNvSpPr>
          <p:nvPr>
            <p:ph type="subTitle" idx="1"/>
          </p:nvPr>
        </p:nvSpPr>
        <p:spPr>
          <a:xfrm>
            <a:off x="2809461" y="4778496"/>
            <a:ext cx="6085117" cy="1821087"/>
          </a:xfrm>
        </p:spPr>
        <p:txBody>
          <a:bodyPr>
            <a:normAutofit fontScale="25000" lnSpcReduction="20000"/>
          </a:bodyPr>
          <a:lstStyle/>
          <a:p>
            <a:r>
              <a:rPr lang="it-IT" sz="8000" dirty="0">
                <a:solidFill>
                  <a:srgbClr val="FF0000"/>
                </a:solidFill>
              </a:rPr>
              <a:t> </a:t>
            </a:r>
            <a:r>
              <a:rPr lang="it-IT" sz="11200" dirty="0" err="1">
                <a:solidFill>
                  <a:srgbClr val="FF0000"/>
                </a:solidFill>
              </a:rPr>
              <a:t>They</a:t>
            </a:r>
            <a:r>
              <a:rPr lang="it-IT" sz="11200" dirty="0">
                <a:solidFill>
                  <a:srgbClr val="FF0000"/>
                </a:solidFill>
              </a:rPr>
              <a:t> are beautiful</a:t>
            </a:r>
            <a:r>
              <a:rPr lang="it-IT" sz="8000" dirty="0">
                <a:solidFill>
                  <a:srgbClr val="FF0000"/>
                </a:solidFill>
              </a:rPr>
              <a:t>. </a:t>
            </a:r>
            <a:r>
              <a:rPr lang="it-IT" sz="12800" dirty="0">
                <a:solidFill>
                  <a:srgbClr val="FF0000"/>
                </a:solidFill>
              </a:rPr>
              <a:t>I </a:t>
            </a:r>
            <a:r>
              <a:rPr lang="it-IT" sz="12800" dirty="0" err="1">
                <a:solidFill>
                  <a:srgbClr val="FF0000"/>
                </a:solidFill>
              </a:rPr>
              <a:t>feel</a:t>
            </a:r>
            <a:r>
              <a:rPr lang="it-IT" sz="12800" dirty="0">
                <a:solidFill>
                  <a:srgbClr val="FF0000"/>
                </a:solidFill>
              </a:rPr>
              <a:t> </a:t>
            </a:r>
            <a:r>
              <a:rPr lang="it-IT" sz="12800" dirty="0" err="1">
                <a:solidFill>
                  <a:srgbClr val="FF0000"/>
                </a:solidFill>
              </a:rPr>
              <a:t>very</a:t>
            </a:r>
            <a:r>
              <a:rPr lang="it-IT" sz="12800" dirty="0">
                <a:solidFill>
                  <a:srgbClr val="FF0000"/>
                </a:solidFill>
              </a:rPr>
              <a:t> happy </a:t>
            </a:r>
            <a:r>
              <a:rPr lang="it-IT" sz="12800" dirty="0" err="1">
                <a:solidFill>
                  <a:srgbClr val="FF0000"/>
                </a:solidFill>
              </a:rPr>
              <a:t>when</a:t>
            </a:r>
            <a:r>
              <a:rPr lang="it-IT" sz="12800" dirty="0">
                <a:solidFill>
                  <a:srgbClr val="FF0000"/>
                </a:solidFill>
              </a:rPr>
              <a:t> the </a:t>
            </a:r>
            <a:r>
              <a:rPr lang="it-IT" sz="12800" dirty="0" err="1">
                <a:solidFill>
                  <a:srgbClr val="FF0000"/>
                </a:solidFill>
              </a:rPr>
              <a:t>flowers</a:t>
            </a:r>
            <a:r>
              <a:rPr lang="it-IT" sz="12800" dirty="0">
                <a:solidFill>
                  <a:srgbClr val="FF0000"/>
                </a:solidFill>
              </a:rPr>
              <a:t> start to </a:t>
            </a:r>
            <a:r>
              <a:rPr lang="it-IT" sz="12800" dirty="0" err="1">
                <a:solidFill>
                  <a:srgbClr val="FF0000"/>
                </a:solidFill>
              </a:rPr>
              <a:t>bloom</a:t>
            </a:r>
            <a:r>
              <a:rPr lang="it-IT" sz="12800" dirty="0">
                <a:solidFill>
                  <a:srgbClr val="FF0000"/>
                </a:solidFill>
              </a:rPr>
              <a:t>. Spring </a:t>
            </a:r>
            <a:r>
              <a:rPr lang="it-IT" sz="12800" dirty="0" err="1">
                <a:solidFill>
                  <a:srgbClr val="FF0000"/>
                </a:solidFill>
              </a:rPr>
              <a:t>is</a:t>
            </a:r>
            <a:r>
              <a:rPr lang="it-IT" sz="12800" dirty="0">
                <a:solidFill>
                  <a:srgbClr val="FF0000"/>
                </a:solidFill>
              </a:rPr>
              <a:t> </a:t>
            </a:r>
            <a:r>
              <a:rPr lang="it-IT" sz="12800" dirty="0" err="1">
                <a:solidFill>
                  <a:srgbClr val="FF0000"/>
                </a:solidFill>
              </a:rPr>
              <a:t>arriving</a:t>
            </a:r>
            <a:r>
              <a:rPr lang="it-IT" sz="12800" dirty="0">
                <a:solidFill>
                  <a:srgbClr val="FF0000"/>
                </a:solidFill>
              </a:rPr>
              <a:t>.</a:t>
            </a:r>
          </a:p>
        </p:txBody>
      </p:sp>
      <p:sp>
        <p:nvSpPr>
          <p:cNvPr id="4" name="AutoShape 2" descr="blob:https://web.whatsapp.com/d059de32-a9c4-4532-9f0b-c5a1360cfcf6"/>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blob:https://web.whatsapp.com/d059de32-a9c4-4532-9f0b-c5a1360cfcf6"/>
          <p:cNvSpPr>
            <a:spLocks noChangeAspect="1" noChangeArrowheads="1"/>
          </p:cNvSpPr>
          <p:nvPr/>
        </p:nvSpPr>
        <p:spPr bwMode="auto">
          <a:xfrm>
            <a:off x="6096000" y="-565484"/>
            <a:ext cx="4299284" cy="42992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blob:https://web.whatsapp.com/d059de32-a9c4-4532-9f0b-c5a1360cfcf6"/>
          <p:cNvSpPr>
            <a:spLocks noChangeAspect="1" noChangeArrowheads="1"/>
          </p:cNvSpPr>
          <p:nvPr/>
        </p:nvSpPr>
        <p:spPr bwMode="auto">
          <a:xfrm>
            <a:off x="6096000" y="3429000"/>
            <a:ext cx="5408612" cy="54086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tretch>
            <a:fillRect/>
          </a:stretch>
        </p:blipFill>
        <p:spPr>
          <a:xfrm>
            <a:off x="9703558" y="1993322"/>
            <a:ext cx="2074460" cy="4134523"/>
          </a:xfrm>
          <a:prstGeom prst="rect">
            <a:avLst/>
          </a:prstGeom>
        </p:spPr>
      </p:pic>
    </p:spTree>
    <p:extLst>
      <p:ext uri="{BB962C8B-B14F-4D97-AF65-F5344CB8AC3E}">
        <p14:creationId xmlns:p14="http://schemas.microsoft.com/office/powerpoint/2010/main" val="334544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15479" y="159026"/>
            <a:ext cx="8695151" cy="1974574"/>
          </a:xfrm>
        </p:spPr>
        <p:txBody>
          <a:bodyPr>
            <a:normAutofit/>
          </a:bodyPr>
          <a:lstStyle/>
          <a:p>
            <a:r>
              <a:rPr lang="it-IT" sz="2800" dirty="0" err="1">
                <a:solidFill>
                  <a:srgbClr val="FF0000"/>
                </a:solidFill>
              </a:rPr>
              <a:t>It</a:t>
            </a:r>
            <a:r>
              <a:rPr lang="it-IT" sz="2800" dirty="0">
                <a:solidFill>
                  <a:srgbClr val="FF0000"/>
                </a:solidFill>
              </a:rPr>
              <a:t> </a:t>
            </a:r>
            <a:r>
              <a:rPr lang="it-IT" sz="2800" dirty="0" err="1">
                <a:solidFill>
                  <a:srgbClr val="FF0000"/>
                </a:solidFill>
              </a:rPr>
              <a:t>reminds</a:t>
            </a:r>
            <a:r>
              <a:rPr lang="it-IT" sz="2800" dirty="0">
                <a:solidFill>
                  <a:srgbClr val="FF0000"/>
                </a:solidFill>
              </a:rPr>
              <a:t> me </a:t>
            </a:r>
            <a:r>
              <a:rPr lang="it-IT" sz="2800" dirty="0" err="1">
                <a:solidFill>
                  <a:srgbClr val="FF0000"/>
                </a:solidFill>
              </a:rPr>
              <a:t>when</a:t>
            </a:r>
            <a:r>
              <a:rPr lang="it-IT" sz="2800" dirty="0">
                <a:solidFill>
                  <a:srgbClr val="FF0000"/>
                </a:solidFill>
              </a:rPr>
              <a:t> I  </a:t>
            </a:r>
            <a:r>
              <a:rPr lang="it-IT" sz="2800" dirty="0" err="1">
                <a:solidFill>
                  <a:srgbClr val="FF0000"/>
                </a:solidFill>
              </a:rPr>
              <a:t>have</a:t>
            </a:r>
            <a:r>
              <a:rPr lang="it-IT" sz="2800" dirty="0">
                <a:solidFill>
                  <a:srgbClr val="FF0000"/>
                </a:solidFill>
              </a:rPr>
              <a:t> </a:t>
            </a:r>
            <a:r>
              <a:rPr lang="it-IT" sz="2800" dirty="0" err="1">
                <a:solidFill>
                  <a:srgbClr val="FF0000"/>
                </a:solidFill>
              </a:rPr>
              <a:t>visted</a:t>
            </a:r>
            <a:r>
              <a:rPr lang="it-IT" sz="2800" dirty="0">
                <a:solidFill>
                  <a:srgbClr val="FF0000"/>
                </a:solidFill>
              </a:rPr>
              <a:t> </a:t>
            </a:r>
            <a:r>
              <a:rPr lang="it-IT" sz="2800" dirty="0" err="1">
                <a:solidFill>
                  <a:srgbClr val="FF0000"/>
                </a:solidFill>
              </a:rPr>
              <a:t>this</a:t>
            </a:r>
            <a:r>
              <a:rPr lang="it-IT" sz="2800" dirty="0">
                <a:solidFill>
                  <a:srgbClr val="FF0000"/>
                </a:solidFill>
              </a:rPr>
              <a:t> </a:t>
            </a:r>
            <a:r>
              <a:rPr lang="it-IT" sz="2800" dirty="0" err="1">
                <a:solidFill>
                  <a:srgbClr val="FF0000"/>
                </a:solidFill>
              </a:rPr>
              <a:t>castle</a:t>
            </a:r>
            <a:r>
              <a:rPr lang="it-IT" sz="2800" dirty="0">
                <a:solidFill>
                  <a:srgbClr val="FF0000"/>
                </a:solidFill>
              </a:rPr>
              <a:t> with </a:t>
            </a:r>
            <a:r>
              <a:rPr lang="it-IT" sz="2800" dirty="0" err="1">
                <a:solidFill>
                  <a:srgbClr val="FF0000"/>
                </a:solidFill>
              </a:rPr>
              <a:t>my</a:t>
            </a:r>
            <a:r>
              <a:rPr lang="it-IT" sz="2800" dirty="0">
                <a:solidFill>
                  <a:srgbClr val="FF0000"/>
                </a:solidFill>
              </a:rPr>
              <a:t> </a:t>
            </a:r>
            <a:r>
              <a:rPr lang="it-IT" sz="2800" dirty="0" err="1">
                <a:solidFill>
                  <a:srgbClr val="FF0000"/>
                </a:solidFill>
              </a:rPr>
              <a:t>schoolmates</a:t>
            </a:r>
            <a:r>
              <a:rPr lang="it-IT" sz="2800" dirty="0">
                <a:solidFill>
                  <a:srgbClr val="FF0000"/>
                </a:solidFill>
              </a:rPr>
              <a:t>. </a:t>
            </a:r>
            <a:r>
              <a:rPr lang="it-IT" sz="2800" dirty="0" err="1">
                <a:solidFill>
                  <a:srgbClr val="FF0000"/>
                </a:solidFill>
              </a:rPr>
              <a:t>It</a:t>
            </a:r>
            <a:r>
              <a:rPr lang="it-IT" sz="2800" dirty="0">
                <a:solidFill>
                  <a:srgbClr val="FF0000"/>
                </a:solidFill>
              </a:rPr>
              <a:t> </a:t>
            </a:r>
            <a:r>
              <a:rPr lang="it-IT" sz="2800" dirty="0" err="1">
                <a:solidFill>
                  <a:srgbClr val="FF0000"/>
                </a:solidFill>
              </a:rPr>
              <a:t>was</a:t>
            </a:r>
            <a:r>
              <a:rPr lang="it-IT" sz="2800" dirty="0">
                <a:solidFill>
                  <a:srgbClr val="FF0000"/>
                </a:solidFill>
              </a:rPr>
              <a:t> a </a:t>
            </a:r>
            <a:r>
              <a:rPr lang="it-IT" sz="2800" dirty="0" err="1">
                <a:solidFill>
                  <a:srgbClr val="FF0000"/>
                </a:solidFill>
              </a:rPr>
              <a:t>very</a:t>
            </a:r>
            <a:r>
              <a:rPr lang="it-IT" sz="2800" dirty="0">
                <a:solidFill>
                  <a:srgbClr val="FF0000"/>
                </a:solidFill>
              </a:rPr>
              <a:t> special and </a:t>
            </a:r>
            <a:r>
              <a:rPr lang="it-IT" sz="2800" dirty="0" err="1">
                <a:solidFill>
                  <a:srgbClr val="FF0000"/>
                </a:solidFill>
              </a:rPr>
              <a:t>emotional</a:t>
            </a:r>
            <a:r>
              <a:rPr lang="it-IT" sz="2800" dirty="0">
                <a:solidFill>
                  <a:srgbClr val="FF0000"/>
                </a:solidFill>
              </a:rPr>
              <a:t> day. </a:t>
            </a:r>
            <a:r>
              <a:rPr lang="it-IT" sz="2800" dirty="0" err="1">
                <a:solidFill>
                  <a:srgbClr val="FF0000"/>
                </a:solidFill>
              </a:rPr>
              <a:t>It’s</a:t>
            </a:r>
            <a:r>
              <a:rPr lang="it-IT" sz="2800" dirty="0">
                <a:solidFill>
                  <a:srgbClr val="FF0000"/>
                </a:solidFill>
              </a:rPr>
              <a:t> a </a:t>
            </a:r>
            <a:r>
              <a:rPr lang="it-IT" sz="2800" dirty="0" err="1">
                <a:solidFill>
                  <a:srgbClr val="FF0000"/>
                </a:solidFill>
              </a:rPr>
              <a:t>castle</a:t>
            </a:r>
            <a:r>
              <a:rPr lang="it-IT" sz="2800" dirty="0">
                <a:solidFill>
                  <a:srgbClr val="FF0000"/>
                </a:solidFill>
              </a:rPr>
              <a:t> </a:t>
            </a:r>
            <a:r>
              <a:rPr lang="it-IT" sz="2800" dirty="0" err="1">
                <a:solidFill>
                  <a:srgbClr val="FF0000"/>
                </a:solidFill>
              </a:rPr>
              <a:t>which</a:t>
            </a:r>
            <a:r>
              <a:rPr lang="it-IT" sz="2800" dirty="0">
                <a:solidFill>
                  <a:srgbClr val="FF0000"/>
                </a:solidFill>
              </a:rPr>
              <a:t> </a:t>
            </a:r>
            <a:r>
              <a:rPr lang="it-IT" sz="2800" dirty="0" err="1">
                <a:solidFill>
                  <a:srgbClr val="FF0000"/>
                </a:solidFill>
              </a:rPr>
              <a:t>expresses</a:t>
            </a:r>
            <a:r>
              <a:rPr lang="it-IT" sz="2800" dirty="0">
                <a:solidFill>
                  <a:srgbClr val="FF0000"/>
                </a:solidFill>
              </a:rPr>
              <a:t> the beauty of </a:t>
            </a:r>
            <a:r>
              <a:rPr lang="it-IT" sz="2800" dirty="0" err="1">
                <a:solidFill>
                  <a:srgbClr val="FF0000"/>
                </a:solidFill>
              </a:rPr>
              <a:t>my</a:t>
            </a:r>
            <a:r>
              <a:rPr lang="it-IT" sz="2800" dirty="0">
                <a:solidFill>
                  <a:srgbClr val="FF0000"/>
                </a:solidFill>
              </a:rPr>
              <a:t> city.</a:t>
            </a:r>
          </a:p>
        </p:txBody>
      </p:sp>
      <p:sp>
        <p:nvSpPr>
          <p:cNvPr id="3" name="Segnaposto contenuto 2"/>
          <p:cNvSpPr>
            <a:spLocks noGrp="1"/>
          </p:cNvSpPr>
          <p:nvPr>
            <p:ph idx="1"/>
          </p:nvPr>
        </p:nvSpPr>
        <p:spPr>
          <a:xfrm>
            <a:off x="2589212" y="2266122"/>
            <a:ext cx="8915400" cy="1391478"/>
          </a:xfrm>
        </p:spPr>
        <p:txBody>
          <a:bodyPr>
            <a:normAutofit fontScale="55000" lnSpcReduction="20000"/>
          </a:bodyPr>
          <a:lstStyle/>
          <a:p>
            <a:pPr marL="0" indent="0">
              <a:buNone/>
            </a:pPr>
            <a:r>
              <a:rPr lang="it-IT" sz="4800" dirty="0"/>
              <a:t>Mi fa ricordare quando un giorno l’ho visitato con la mia classe. Era un giorno molto speciale ed emozionante. Un castello che esprime la bellezza della mia città. </a:t>
            </a:r>
          </a:p>
        </p:txBody>
      </p:sp>
      <p:pic>
        <p:nvPicPr>
          <p:cNvPr id="4" name="Immagine 3"/>
          <p:cNvPicPr>
            <a:picLocks noChangeAspect="1"/>
          </p:cNvPicPr>
          <p:nvPr/>
        </p:nvPicPr>
        <p:blipFill>
          <a:blip r:embed="rId2"/>
          <a:stretch>
            <a:fillRect/>
          </a:stretch>
        </p:blipFill>
        <p:spPr>
          <a:xfrm>
            <a:off x="3411941" y="3887053"/>
            <a:ext cx="5281684" cy="2970947"/>
          </a:xfrm>
          <a:prstGeom prst="rect">
            <a:avLst/>
          </a:prstGeom>
        </p:spPr>
      </p:pic>
    </p:spTree>
    <p:extLst>
      <p:ext uri="{BB962C8B-B14F-4D97-AF65-F5344CB8AC3E}">
        <p14:creationId xmlns:p14="http://schemas.microsoft.com/office/powerpoint/2010/main" val="276898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76939" y="0"/>
            <a:ext cx="8827673" cy="1905000"/>
          </a:xfrm>
        </p:spPr>
        <p:txBody>
          <a:bodyPr>
            <a:normAutofit/>
          </a:bodyPr>
          <a:lstStyle/>
          <a:p>
            <a:r>
              <a:rPr lang="it-IT" dirty="0" err="1">
                <a:solidFill>
                  <a:srgbClr val="FF0000"/>
                </a:solidFill>
              </a:rPr>
              <a:t>Every</a:t>
            </a:r>
            <a:r>
              <a:rPr lang="it-IT" dirty="0">
                <a:solidFill>
                  <a:srgbClr val="FF0000"/>
                </a:solidFill>
              </a:rPr>
              <a:t> </a:t>
            </a:r>
            <a:r>
              <a:rPr lang="it-IT" dirty="0" err="1">
                <a:solidFill>
                  <a:srgbClr val="FF0000"/>
                </a:solidFill>
              </a:rPr>
              <a:t>morning</a:t>
            </a:r>
            <a:r>
              <a:rPr lang="it-IT" dirty="0">
                <a:solidFill>
                  <a:srgbClr val="FF0000"/>
                </a:solidFill>
              </a:rPr>
              <a:t> </a:t>
            </a:r>
            <a:r>
              <a:rPr lang="it-IT" dirty="0" err="1">
                <a:solidFill>
                  <a:srgbClr val="FF0000"/>
                </a:solidFill>
              </a:rPr>
              <a:t>when</a:t>
            </a:r>
            <a:r>
              <a:rPr lang="it-IT" dirty="0">
                <a:solidFill>
                  <a:srgbClr val="FF0000"/>
                </a:solidFill>
              </a:rPr>
              <a:t> I </a:t>
            </a:r>
            <a:r>
              <a:rPr lang="it-IT" dirty="0" err="1">
                <a:solidFill>
                  <a:srgbClr val="FF0000"/>
                </a:solidFill>
              </a:rPr>
              <a:t>arrive</a:t>
            </a:r>
            <a:r>
              <a:rPr lang="it-IT" dirty="0">
                <a:solidFill>
                  <a:srgbClr val="FF0000"/>
                </a:solidFill>
              </a:rPr>
              <a:t> </a:t>
            </a:r>
            <a:r>
              <a:rPr lang="it-IT" dirty="0" err="1">
                <a:solidFill>
                  <a:srgbClr val="FF0000"/>
                </a:solidFill>
              </a:rPr>
              <a:t>at</a:t>
            </a:r>
            <a:r>
              <a:rPr lang="it-IT" dirty="0">
                <a:solidFill>
                  <a:srgbClr val="FF0000"/>
                </a:solidFill>
              </a:rPr>
              <a:t> </a:t>
            </a:r>
            <a:r>
              <a:rPr lang="it-IT" dirty="0" err="1">
                <a:solidFill>
                  <a:srgbClr val="FF0000"/>
                </a:solidFill>
              </a:rPr>
              <a:t>school</a:t>
            </a:r>
            <a:r>
              <a:rPr lang="it-IT" dirty="0">
                <a:solidFill>
                  <a:srgbClr val="FF0000"/>
                </a:solidFill>
              </a:rPr>
              <a:t> </a:t>
            </a:r>
            <a:r>
              <a:rPr lang="it-IT" dirty="0" err="1">
                <a:solidFill>
                  <a:srgbClr val="FF0000"/>
                </a:solidFill>
              </a:rPr>
              <a:t>they</a:t>
            </a:r>
            <a:r>
              <a:rPr lang="it-IT" dirty="0">
                <a:solidFill>
                  <a:srgbClr val="FF0000"/>
                </a:solidFill>
              </a:rPr>
              <a:t> are </a:t>
            </a:r>
            <a:r>
              <a:rPr lang="it-IT" dirty="0" err="1">
                <a:solidFill>
                  <a:srgbClr val="FF0000"/>
                </a:solidFill>
              </a:rPr>
              <a:t>always</a:t>
            </a:r>
            <a:r>
              <a:rPr lang="it-IT" dirty="0">
                <a:solidFill>
                  <a:srgbClr val="FF0000"/>
                </a:solidFill>
              </a:rPr>
              <a:t>  </a:t>
            </a:r>
            <a:r>
              <a:rPr lang="it-IT" dirty="0" err="1">
                <a:solidFill>
                  <a:srgbClr val="FF0000"/>
                </a:solidFill>
              </a:rPr>
              <a:t>present</a:t>
            </a:r>
            <a:r>
              <a:rPr lang="it-IT" dirty="0">
                <a:solidFill>
                  <a:srgbClr val="FF0000"/>
                </a:solidFill>
              </a:rPr>
              <a:t>. I </a:t>
            </a:r>
            <a:r>
              <a:rPr lang="it-IT" dirty="0" err="1">
                <a:solidFill>
                  <a:srgbClr val="FF0000"/>
                </a:solidFill>
              </a:rPr>
              <a:t>like</a:t>
            </a:r>
            <a:r>
              <a:rPr lang="it-IT" dirty="0">
                <a:solidFill>
                  <a:srgbClr val="FF0000"/>
                </a:solidFill>
              </a:rPr>
              <a:t> to </a:t>
            </a:r>
            <a:r>
              <a:rPr lang="it-IT" dirty="0" err="1">
                <a:solidFill>
                  <a:srgbClr val="FF0000"/>
                </a:solidFill>
              </a:rPr>
              <a:t>osserve</a:t>
            </a:r>
            <a:r>
              <a:rPr lang="it-IT" dirty="0">
                <a:solidFill>
                  <a:srgbClr val="FF0000"/>
                </a:solidFill>
              </a:rPr>
              <a:t> and pet </a:t>
            </a:r>
            <a:r>
              <a:rPr lang="it-IT" dirty="0" err="1">
                <a:solidFill>
                  <a:srgbClr val="FF0000"/>
                </a:solidFill>
              </a:rPr>
              <a:t>them</a:t>
            </a:r>
            <a:r>
              <a:rPr lang="it-IT" dirty="0">
                <a:solidFill>
                  <a:srgbClr val="FF0000"/>
                </a:solidFill>
              </a:rPr>
              <a:t>. </a:t>
            </a:r>
          </a:p>
        </p:txBody>
      </p:sp>
      <p:sp>
        <p:nvSpPr>
          <p:cNvPr id="3" name="Segnaposto contenuto 2"/>
          <p:cNvSpPr>
            <a:spLocks noGrp="1"/>
          </p:cNvSpPr>
          <p:nvPr>
            <p:ph idx="1"/>
          </p:nvPr>
        </p:nvSpPr>
        <p:spPr>
          <a:xfrm>
            <a:off x="1310185" y="2133600"/>
            <a:ext cx="7369791" cy="3777622"/>
          </a:xfrm>
        </p:spPr>
        <p:txBody>
          <a:bodyPr>
            <a:normAutofit/>
          </a:bodyPr>
          <a:lstStyle/>
          <a:p>
            <a:r>
              <a:rPr lang="it-IT" sz="3600" dirty="0"/>
              <a:t>La mattina quando arrivo a scuola  sono loro che vedo per </a:t>
            </a:r>
            <a:r>
              <a:rPr lang="it-IT" sz="3600" dirty="0" smtClean="0"/>
              <a:t>prima. </a:t>
            </a:r>
            <a:r>
              <a:rPr lang="it-IT" sz="3600" dirty="0"/>
              <a:t>Mi piace tanto osservare i cagnolini e accarezzarli.</a:t>
            </a:r>
          </a:p>
        </p:txBody>
      </p:sp>
      <p:pic>
        <p:nvPicPr>
          <p:cNvPr id="4" name="Immagine 3"/>
          <p:cNvPicPr>
            <a:picLocks noChangeAspect="1"/>
          </p:cNvPicPr>
          <p:nvPr/>
        </p:nvPicPr>
        <p:blipFill>
          <a:blip r:embed="rId2"/>
          <a:stretch>
            <a:fillRect/>
          </a:stretch>
        </p:blipFill>
        <p:spPr>
          <a:xfrm>
            <a:off x="8679976" y="2650681"/>
            <a:ext cx="2786063" cy="4953000"/>
          </a:xfrm>
          <a:prstGeom prst="rect">
            <a:avLst/>
          </a:prstGeom>
        </p:spPr>
      </p:pic>
    </p:spTree>
    <p:extLst>
      <p:ext uri="{BB962C8B-B14F-4D97-AF65-F5344CB8AC3E}">
        <p14:creationId xmlns:p14="http://schemas.microsoft.com/office/powerpoint/2010/main" val="21006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37183" y="251791"/>
            <a:ext cx="8867429" cy="1653209"/>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my</a:t>
            </a:r>
            <a:r>
              <a:rPr lang="it-IT" dirty="0">
                <a:solidFill>
                  <a:srgbClr val="FF0000"/>
                </a:solidFill>
              </a:rPr>
              <a:t> </a:t>
            </a:r>
            <a:r>
              <a:rPr lang="it-IT" dirty="0" err="1">
                <a:solidFill>
                  <a:srgbClr val="FF0000"/>
                </a:solidFill>
              </a:rPr>
              <a:t>favourite</a:t>
            </a:r>
            <a:r>
              <a:rPr lang="it-IT" dirty="0">
                <a:solidFill>
                  <a:srgbClr val="FF0000"/>
                </a:solidFill>
              </a:rPr>
              <a:t> </a:t>
            </a:r>
            <a:r>
              <a:rPr lang="it-IT" dirty="0" err="1">
                <a:solidFill>
                  <a:srgbClr val="FF0000"/>
                </a:solidFill>
              </a:rPr>
              <a:t>flower</a:t>
            </a:r>
            <a:r>
              <a:rPr lang="it-IT" dirty="0">
                <a:solidFill>
                  <a:srgbClr val="FF0000"/>
                </a:solidFill>
              </a:rPr>
              <a:t>. </a:t>
            </a:r>
            <a:r>
              <a:rPr lang="it-IT" dirty="0" err="1">
                <a:solidFill>
                  <a:srgbClr val="FF0000"/>
                </a:solidFill>
              </a:rPr>
              <a:t>Despite</a:t>
            </a:r>
            <a:r>
              <a:rPr lang="it-IT" dirty="0">
                <a:solidFill>
                  <a:srgbClr val="FF0000"/>
                </a:solidFill>
              </a:rPr>
              <a:t> </a:t>
            </a:r>
            <a:r>
              <a:rPr lang="it-IT" dirty="0" err="1">
                <a:solidFill>
                  <a:srgbClr val="FF0000"/>
                </a:solidFill>
              </a:rPr>
              <a:t>it</a:t>
            </a:r>
            <a:r>
              <a:rPr lang="it-IT" dirty="0">
                <a:solidFill>
                  <a:srgbClr val="FF0000"/>
                </a:solidFill>
              </a:rPr>
              <a:t> </a:t>
            </a:r>
            <a:r>
              <a:rPr lang="it-IT" dirty="0" err="1">
                <a:solidFill>
                  <a:srgbClr val="FF0000"/>
                </a:solidFill>
              </a:rPr>
              <a:t>is</a:t>
            </a:r>
            <a:r>
              <a:rPr lang="it-IT" dirty="0">
                <a:solidFill>
                  <a:srgbClr val="FF0000"/>
                </a:solidFill>
              </a:rPr>
              <a:t> alone, </a:t>
            </a:r>
            <a:r>
              <a:rPr lang="it-IT" dirty="0" err="1">
                <a:solidFill>
                  <a:srgbClr val="FF0000"/>
                </a:solidFill>
              </a:rPr>
              <a:t>it</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able</a:t>
            </a:r>
            <a:r>
              <a:rPr lang="it-IT" dirty="0">
                <a:solidFill>
                  <a:srgbClr val="FF0000"/>
                </a:solidFill>
              </a:rPr>
              <a:t> to </a:t>
            </a:r>
            <a:r>
              <a:rPr lang="it-IT" dirty="0" err="1">
                <a:solidFill>
                  <a:srgbClr val="FF0000"/>
                </a:solidFill>
              </a:rPr>
              <a:t>capture</a:t>
            </a:r>
            <a:r>
              <a:rPr lang="it-IT" dirty="0">
                <a:solidFill>
                  <a:srgbClr val="FF0000"/>
                </a:solidFill>
              </a:rPr>
              <a:t> </a:t>
            </a:r>
            <a:r>
              <a:rPr lang="it-IT" dirty="0" err="1">
                <a:solidFill>
                  <a:srgbClr val="FF0000"/>
                </a:solidFill>
              </a:rPr>
              <a:t>my</a:t>
            </a:r>
            <a:r>
              <a:rPr lang="it-IT" dirty="0">
                <a:solidFill>
                  <a:srgbClr val="FF0000"/>
                </a:solidFill>
              </a:rPr>
              <a:t> </a:t>
            </a:r>
            <a:r>
              <a:rPr lang="it-IT" dirty="0" err="1">
                <a:solidFill>
                  <a:srgbClr val="FF0000"/>
                </a:solidFill>
              </a:rPr>
              <a:t>attention</a:t>
            </a:r>
            <a:r>
              <a:rPr lang="it-IT" dirty="0">
                <a:solidFill>
                  <a:srgbClr val="FF0000"/>
                </a:solidFill>
              </a:rPr>
              <a:t> and </a:t>
            </a:r>
            <a:r>
              <a:rPr lang="it-IT" dirty="0" err="1">
                <a:solidFill>
                  <a:srgbClr val="FF0000"/>
                </a:solidFill>
              </a:rPr>
              <a:t>it</a:t>
            </a:r>
            <a:r>
              <a:rPr lang="it-IT" dirty="0">
                <a:solidFill>
                  <a:srgbClr val="FF0000"/>
                </a:solidFill>
              </a:rPr>
              <a:t> </a:t>
            </a:r>
            <a:r>
              <a:rPr lang="it-IT" dirty="0" err="1">
                <a:solidFill>
                  <a:srgbClr val="FF0000"/>
                </a:solidFill>
              </a:rPr>
              <a:t>has</a:t>
            </a:r>
            <a:r>
              <a:rPr lang="it-IT" dirty="0">
                <a:solidFill>
                  <a:srgbClr val="FF0000"/>
                </a:solidFill>
              </a:rPr>
              <a:t> a </a:t>
            </a:r>
            <a:r>
              <a:rPr lang="it-IT" dirty="0" err="1">
                <a:solidFill>
                  <a:srgbClr val="FF0000"/>
                </a:solidFill>
              </a:rPr>
              <a:t>very</a:t>
            </a:r>
            <a:r>
              <a:rPr lang="it-IT" dirty="0">
                <a:solidFill>
                  <a:srgbClr val="FF0000"/>
                </a:solidFill>
              </a:rPr>
              <a:t> delicate </a:t>
            </a:r>
            <a:r>
              <a:rPr lang="it-IT" dirty="0" err="1">
                <a:solidFill>
                  <a:srgbClr val="FF0000"/>
                </a:solidFill>
              </a:rPr>
              <a:t>smell</a:t>
            </a:r>
            <a:r>
              <a:rPr lang="it-IT" dirty="0">
                <a:solidFill>
                  <a:srgbClr val="FF0000"/>
                </a:solidFill>
              </a:rPr>
              <a:t>.</a:t>
            </a:r>
          </a:p>
        </p:txBody>
      </p:sp>
      <p:sp>
        <p:nvSpPr>
          <p:cNvPr id="3" name="Segnaposto contenuto 2"/>
          <p:cNvSpPr>
            <a:spLocks noGrp="1"/>
          </p:cNvSpPr>
          <p:nvPr>
            <p:ph idx="1"/>
          </p:nvPr>
        </p:nvSpPr>
        <p:spPr>
          <a:xfrm>
            <a:off x="1023582" y="2133600"/>
            <a:ext cx="5718412" cy="3777622"/>
          </a:xfrm>
        </p:spPr>
        <p:txBody>
          <a:bodyPr>
            <a:normAutofit fontScale="77500" lnSpcReduction="20000"/>
          </a:bodyPr>
          <a:lstStyle/>
          <a:p>
            <a:r>
              <a:rPr lang="it-IT" sz="4800" dirty="0"/>
              <a:t>Questo è il mio fiore preferito. Nonostante sia da solo, riesce a catturare l’attenzione ed ha un profumo molto delicato.</a:t>
            </a:r>
          </a:p>
        </p:txBody>
      </p:sp>
      <p:pic>
        <p:nvPicPr>
          <p:cNvPr id="4" name="Immagine 3"/>
          <p:cNvPicPr>
            <a:picLocks noChangeAspect="1"/>
          </p:cNvPicPr>
          <p:nvPr/>
        </p:nvPicPr>
        <p:blipFill>
          <a:blip r:embed="rId2"/>
          <a:stretch>
            <a:fillRect/>
          </a:stretch>
        </p:blipFill>
        <p:spPr>
          <a:xfrm>
            <a:off x="8606595" y="2302565"/>
            <a:ext cx="2898017" cy="5152030"/>
          </a:xfrm>
          <a:prstGeom prst="rect">
            <a:avLst/>
          </a:prstGeom>
        </p:spPr>
      </p:pic>
    </p:spTree>
    <p:extLst>
      <p:ext uri="{BB962C8B-B14F-4D97-AF65-F5344CB8AC3E}">
        <p14:creationId xmlns:p14="http://schemas.microsoft.com/office/powerpoint/2010/main" val="412745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57671" y="0"/>
            <a:ext cx="8920438" cy="1441174"/>
          </a:xfrm>
        </p:spPr>
        <p:txBody>
          <a:bodyPr>
            <a:normAutofit fontScale="90000"/>
          </a:bodyPr>
          <a:lstStyle/>
          <a:p>
            <a:r>
              <a:rPr lang="it-IT" dirty="0">
                <a:solidFill>
                  <a:srgbClr val="FF0000"/>
                </a:solidFill>
              </a:rPr>
              <a:t>I love </a:t>
            </a:r>
            <a:r>
              <a:rPr lang="it-IT" dirty="0" err="1">
                <a:solidFill>
                  <a:srgbClr val="FF0000"/>
                </a:solidFill>
              </a:rPr>
              <a:t>sitting</a:t>
            </a:r>
            <a:r>
              <a:rPr lang="it-IT" dirty="0">
                <a:solidFill>
                  <a:srgbClr val="FF0000"/>
                </a:solidFill>
              </a:rPr>
              <a:t> in the </a:t>
            </a:r>
            <a:r>
              <a:rPr lang="it-IT" dirty="0" err="1">
                <a:solidFill>
                  <a:srgbClr val="FF0000"/>
                </a:solidFill>
              </a:rPr>
              <a:t>shade</a:t>
            </a:r>
            <a:r>
              <a:rPr lang="it-IT" dirty="0">
                <a:solidFill>
                  <a:srgbClr val="FF0000"/>
                </a:solidFill>
              </a:rPr>
              <a:t> of </a:t>
            </a:r>
            <a:r>
              <a:rPr lang="it-IT" dirty="0" err="1">
                <a:solidFill>
                  <a:srgbClr val="FF0000"/>
                </a:solidFill>
              </a:rPr>
              <a:t>these</a:t>
            </a:r>
            <a:r>
              <a:rPr lang="it-IT" dirty="0">
                <a:solidFill>
                  <a:srgbClr val="FF0000"/>
                </a:solidFill>
              </a:rPr>
              <a:t> </a:t>
            </a:r>
            <a:r>
              <a:rPr lang="it-IT" dirty="0" err="1">
                <a:solidFill>
                  <a:srgbClr val="FF0000"/>
                </a:solidFill>
              </a:rPr>
              <a:t>two</a:t>
            </a:r>
            <a:r>
              <a:rPr lang="it-IT" dirty="0">
                <a:solidFill>
                  <a:srgbClr val="FF0000"/>
                </a:solidFill>
              </a:rPr>
              <a:t> </a:t>
            </a:r>
            <a:r>
              <a:rPr lang="it-IT" dirty="0" err="1">
                <a:solidFill>
                  <a:srgbClr val="FF0000"/>
                </a:solidFill>
              </a:rPr>
              <a:t>trees</a:t>
            </a:r>
            <a:r>
              <a:rPr lang="it-IT" dirty="0">
                <a:solidFill>
                  <a:srgbClr val="FF0000"/>
                </a:solidFill>
              </a:rPr>
              <a:t>: </a:t>
            </a:r>
            <a:r>
              <a:rPr lang="it-IT" dirty="0" err="1">
                <a:solidFill>
                  <a:srgbClr val="FF0000"/>
                </a:solidFill>
              </a:rPr>
              <a:t>their</a:t>
            </a:r>
            <a:r>
              <a:rPr lang="it-IT" dirty="0">
                <a:solidFill>
                  <a:srgbClr val="FF0000"/>
                </a:solidFill>
              </a:rPr>
              <a:t> </a:t>
            </a:r>
            <a:r>
              <a:rPr lang="it-IT" dirty="0" err="1">
                <a:solidFill>
                  <a:srgbClr val="FF0000"/>
                </a:solidFill>
              </a:rPr>
              <a:t>colour</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different</a:t>
            </a:r>
            <a:r>
              <a:rPr lang="it-IT" dirty="0">
                <a:solidFill>
                  <a:srgbClr val="FF0000"/>
                </a:solidFill>
              </a:rPr>
              <a:t> </a:t>
            </a:r>
            <a:r>
              <a:rPr lang="it-IT" dirty="0" err="1">
                <a:solidFill>
                  <a:srgbClr val="FF0000"/>
                </a:solidFill>
              </a:rPr>
              <a:t>but</a:t>
            </a:r>
            <a:r>
              <a:rPr lang="it-IT" dirty="0">
                <a:solidFill>
                  <a:srgbClr val="FF0000"/>
                </a:solidFill>
              </a:rPr>
              <a:t> </a:t>
            </a:r>
            <a:r>
              <a:rPr lang="it-IT" dirty="0" err="1">
                <a:solidFill>
                  <a:srgbClr val="FF0000"/>
                </a:solidFill>
              </a:rPr>
              <a:t>either</a:t>
            </a:r>
            <a:r>
              <a:rPr lang="it-IT" dirty="0">
                <a:solidFill>
                  <a:srgbClr val="FF0000"/>
                </a:solidFill>
              </a:rPr>
              <a:t> of </a:t>
            </a:r>
            <a:r>
              <a:rPr lang="it-IT" dirty="0" err="1">
                <a:solidFill>
                  <a:srgbClr val="FF0000"/>
                </a:solidFill>
              </a:rPr>
              <a:t>them</a:t>
            </a:r>
            <a:r>
              <a:rPr lang="it-IT" dirty="0">
                <a:solidFill>
                  <a:srgbClr val="FF0000"/>
                </a:solidFill>
              </a:rPr>
              <a:t> can  </a:t>
            </a:r>
            <a:r>
              <a:rPr lang="it-IT" dirty="0" err="1">
                <a:solidFill>
                  <a:srgbClr val="FF0000"/>
                </a:solidFill>
              </a:rPr>
              <a:t>not</a:t>
            </a:r>
            <a:r>
              <a:rPr lang="it-IT" dirty="0">
                <a:solidFill>
                  <a:srgbClr val="FF0000"/>
                </a:solidFill>
              </a:rPr>
              <a:t> do </a:t>
            </a:r>
            <a:r>
              <a:rPr lang="it-IT" dirty="0" err="1">
                <a:solidFill>
                  <a:srgbClr val="FF0000"/>
                </a:solidFill>
              </a:rPr>
              <a:t>without</a:t>
            </a:r>
            <a:r>
              <a:rPr lang="it-IT" dirty="0">
                <a:solidFill>
                  <a:srgbClr val="FF0000"/>
                </a:solidFill>
              </a:rPr>
              <a:t> the </a:t>
            </a:r>
            <a:r>
              <a:rPr lang="it-IT" dirty="0" err="1">
                <a:solidFill>
                  <a:srgbClr val="FF0000"/>
                </a:solidFill>
              </a:rPr>
              <a:t>other</a:t>
            </a:r>
            <a:r>
              <a:rPr lang="it-IT" dirty="0">
                <a:solidFill>
                  <a:srgbClr val="FF0000"/>
                </a:solidFill>
              </a:rPr>
              <a:t>.</a:t>
            </a:r>
          </a:p>
        </p:txBody>
      </p:sp>
      <p:sp>
        <p:nvSpPr>
          <p:cNvPr id="3" name="Segnaposto contenuto 2"/>
          <p:cNvSpPr>
            <a:spLocks noGrp="1"/>
          </p:cNvSpPr>
          <p:nvPr>
            <p:ph idx="1"/>
          </p:nvPr>
        </p:nvSpPr>
        <p:spPr>
          <a:xfrm>
            <a:off x="2191548" y="1540876"/>
            <a:ext cx="9038681" cy="2704975"/>
          </a:xfrm>
        </p:spPr>
        <p:txBody>
          <a:bodyPr>
            <a:normAutofit fontScale="85000" lnSpcReduction="10000"/>
          </a:bodyPr>
          <a:lstStyle/>
          <a:p>
            <a:r>
              <a:rPr lang="it-IT" sz="4800" dirty="0"/>
              <a:t>Amo sedermi all’ombra di questi due alberi: i loro colori sono diversi eppure l’uno non potrebbe fare a meno dell’altro.</a:t>
            </a:r>
          </a:p>
        </p:txBody>
      </p:sp>
      <p:pic>
        <p:nvPicPr>
          <p:cNvPr id="4" name="Immagine 3"/>
          <p:cNvPicPr>
            <a:picLocks noChangeAspect="1"/>
          </p:cNvPicPr>
          <p:nvPr/>
        </p:nvPicPr>
        <p:blipFill>
          <a:blip r:embed="rId2"/>
          <a:stretch>
            <a:fillRect/>
          </a:stretch>
        </p:blipFill>
        <p:spPr>
          <a:xfrm>
            <a:off x="2992318" y="3816786"/>
            <a:ext cx="7437143" cy="2902066"/>
          </a:xfrm>
          <a:prstGeom prst="rect">
            <a:avLst/>
          </a:prstGeom>
        </p:spPr>
      </p:pic>
    </p:spTree>
    <p:extLst>
      <p:ext uri="{BB962C8B-B14F-4D97-AF65-F5344CB8AC3E}">
        <p14:creationId xmlns:p14="http://schemas.microsoft.com/office/powerpoint/2010/main" val="167253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0"/>
            <a:ext cx="8976223" cy="1905000"/>
          </a:xfrm>
        </p:spPr>
        <p:txBody>
          <a:bodyPr/>
          <a:lstStyle/>
          <a:p>
            <a:r>
              <a:rPr lang="it-IT" dirty="0" err="1">
                <a:solidFill>
                  <a:srgbClr val="FF0000"/>
                </a:solidFill>
              </a:rPr>
              <a:t>This</a:t>
            </a:r>
            <a:r>
              <a:rPr lang="it-IT" dirty="0">
                <a:solidFill>
                  <a:srgbClr val="FF0000"/>
                </a:solidFill>
              </a:rPr>
              <a:t> </a:t>
            </a:r>
            <a:r>
              <a:rPr lang="it-IT" dirty="0" err="1">
                <a:solidFill>
                  <a:srgbClr val="FF0000"/>
                </a:solidFill>
              </a:rPr>
              <a:t>flower</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almost</a:t>
            </a:r>
            <a:r>
              <a:rPr lang="it-IT" dirty="0">
                <a:solidFill>
                  <a:srgbClr val="FF0000"/>
                </a:solidFill>
              </a:rPr>
              <a:t> </a:t>
            </a:r>
            <a:r>
              <a:rPr lang="it-IT" dirty="0" err="1">
                <a:solidFill>
                  <a:srgbClr val="FF0000"/>
                </a:solidFill>
              </a:rPr>
              <a:t>invisible</a:t>
            </a:r>
            <a:r>
              <a:rPr lang="it-IT" dirty="0">
                <a:solidFill>
                  <a:srgbClr val="FF0000"/>
                </a:solidFill>
              </a:rPr>
              <a:t>, </a:t>
            </a:r>
            <a:r>
              <a:rPr lang="it-IT" dirty="0" err="1">
                <a:solidFill>
                  <a:srgbClr val="FF0000"/>
                </a:solidFill>
              </a:rPr>
              <a:t>hidden</a:t>
            </a:r>
            <a:r>
              <a:rPr lang="it-IT" dirty="0">
                <a:solidFill>
                  <a:srgbClr val="FF0000"/>
                </a:solidFill>
              </a:rPr>
              <a:t> from </a:t>
            </a:r>
            <a:r>
              <a:rPr lang="it-IT" dirty="0" err="1">
                <a:solidFill>
                  <a:srgbClr val="FF0000"/>
                </a:solidFill>
              </a:rPr>
              <a:t>who</a:t>
            </a:r>
            <a:r>
              <a:rPr lang="it-IT" dirty="0">
                <a:solidFill>
                  <a:srgbClr val="FF0000"/>
                </a:solidFill>
              </a:rPr>
              <a:t> </a:t>
            </a:r>
            <a:r>
              <a:rPr lang="it-IT" dirty="0" err="1">
                <a:solidFill>
                  <a:srgbClr val="FF0000"/>
                </a:solidFill>
              </a:rPr>
              <a:t>doesn’t</a:t>
            </a:r>
            <a:r>
              <a:rPr lang="it-IT" dirty="0">
                <a:solidFill>
                  <a:srgbClr val="FF0000"/>
                </a:solidFill>
              </a:rPr>
              <a:t> </a:t>
            </a:r>
            <a:r>
              <a:rPr lang="it-IT" dirty="0" err="1">
                <a:solidFill>
                  <a:srgbClr val="FF0000"/>
                </a:solidFill>
              </a:rPr>
              <a:t>osserve</a:t>
            </a:r>
            <a:r>
              <a:rPr lang="it-IT" dirty="0">
                <a:solidFill>
                  <a:srgbClr val="FF0000"/>
                </a:solidFill>
              </a:rPr>
              <a:t> </a:t>
            </a:r>
            <a:r>
              <a:rPr lang="it-IT" dirty="0" err="1">
                <a:solidFill>
                  <a:srgbClr val="FF0000"/>
                </a:solidFill>
              </a:rPr>
              <a:t>it</a:t>
            </a:r>
            <a:r>
              <a:rPr lang="it-IT" dirty="0">
                <a:solidFill>
                  <a:srgbClr val="FF0000"/>
                </a:solidFill>
              </a:rPr>
              <a:t> with care.</a:t>
            </a:r>
          </a:p>
        </p:txBody>
      </p:sp>
      <p:sp>
        <p:nvSpPr>
          <p:cNvPr id="3" name="Segnaposto contenuto 2"/>
          <p:cNvSpPr>
            <a:spLocks noGrp="1"/>
          </p:cNvSpPr>
          <p:nvPr>
            <p:ph idx="1"/>
          </p:nvPr>
        </p:nvSpPr>
        <p:spPr>
          <a:xfrm>
            <a:off x="2589212" y="2133600"/>
            <a:ext cx="5558501" cy="3777622"/>
          </a:xfrm>
        </p:spPr>
        <p:txBody>
          <a:bodyPr>
            <a:normAutofit fontScale="92500" lnSpcReduction="10000"/>
          </a:bodyPr>
          <a:lstStyle/>
          <a:p>
            <a:r>
              <a:rPr lang="it-IT" sz="4800" dirty="0"/>
              <a:t>Questo fiore è quasi invisibile, nascosto da chi non lo osserva con cura. Eppure è così bello. </a:t>
            </a:r>
          </a:p>
        </p:txBody>
      </p:sp>
      <p:pic>
        <p:nvPicPr>
          <p:cNvPr id="4" name="Immagine 3"/>
          <p:cNvPicPr>
            <a:picLocks noChangeAspect="1"/>
          </p:cNvPicPr>
          <p:nvPr/>
        </p:nvPicPr>
        <p:blipFill>
          <a:blip r:embed="rId2"/>
          <a:stretch>
            <a:fillRect/>
          </a:stretch>
        </p:blipFill>
        <p:spPr>
          <a:xfrm>
            <a:off x="8663368" y="2315048"/>
            <a:ext cx="3051554" cy="5424985"/>
          </a:xfrm>
          <a:prstGeom prst="rect">
            <a:avLst/>
          </a:prstGeom>
        </p:spPr>
      </p:pic>
    </p:spTree>
    <p:extLst>
      <p:ext uri="{BB962C8B-B14F-4D97-AF65-F5344CB8AC3E}">
        <p14:creationId xmlns:p14="http://schemas.microsoft.com/office/powerpoint/2010/main" val="323740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7426" y="0"/>
            <a:ext cx="8907186" cy="1905000"/>
          </a:xfrm>
        </p:spPr>
        <p:txBody>
          <a:bodyPr>
            <a:normAutofit fontScale="90000"/>
          </a:bodyPr>
          <a:lstStyle/>
          <a:p>
            <a:r>
              <a:rPr lang="it-IT" dirty="0" err="1">
                <a:solidFill>
                  <a:srgbClr val="FF0000"/>
                </a:solidFill>
              </a:rPr>
              <a:t>These</a:t>
            </a:r>
            <a:r>
              <a:rPr lang="it-IT" dirty="0">
                <a:solidFill>
                  <a:srgbClr val="FF0000"/>
                </a:solidFill>
              </a:rPr>
              <a:t> are the special </a:t>
            </a:r>
            <a:r>
              <a:rPr lang="it-IT" dirty="0" err="1">
                <a:solidFill>
                  <a:srgbClr val="FF0000"/>
                </a:solidFill>
              </a:rPr>
              <a:t>teachers</a:t>
            </a:r>
            <a:r>
              <a:rPr lang="it-IT" dirty="0">
                <a:solidFill>
                  <a:srgbClr val="FF0000"/>
                </a:solidFill>
              </a:rPr>
              <a:t> of </a:t>
            </a:r>
            <a:r>
              <a:rPr lang="it-IT" dirty="0" err="1">
                <a:solidFill>
                  <a:srgbClr val="FF0000"/>
                </a:solidFill>
              </a:rPr>
              <a:t>my</a:t>
            </a:r>
            <a:r>
              <a:rPr lang="it-IT" dirty="0">
                <a:solidFill>
                  <a:srgbClr val="FF0000"/>
                </a:solidFill>
              </a:rPr>
              <a:t> </a:t>
            </a:r>
            <a:r>
              <a:rPr lang="it-IT" dirty="0" err="1">
                <a:solidFill>
                  <a:srgbClr val="FF0000"/>
                </a:solidFill>
              </a:rPr>
              <a:t>school</a:t>
            </a:r>
            <a:r>
              <a:rPr lang="it-IT" dirty="0">
                <a:solidFill>
                  <a:srgbClr val="FF0000"/>
                </a:solidFill>
              </a:rPr>
              <a:t> </a:t>
            </a:r>
            <a:r>
              <a:rPr lang="it-IT" dirty="0" err="1">
                <a:solidFill>
                  <a:srgbClr val="FF0000"/>
                </a:solidFill>
              </a:rPr>
              <a:t>who</a:t>
            </a:r>
            <a:r>
              <a:rPr lang="it-IT" dirty="0">
                <a:solidFill>
                  <a:srgbClr val="FF0000"/>
                </a:solidFill>
              </a:rPr>
              <a:t> help </a:t>
            </a:r>
            <a:r>
              <a:rPr lang="it-IT" dirty="0" err="1">
                <a:solidFill>
                  <a:srgbClr val="FF0000"/>
                </a:solidFill>
              </a:rPr>
              <a:t>all</a:t>
            </a:r>
            <a:r>
              <a:rPr lang="it-IT" dirty="0">
                <a:solidFill>
                  <a:srgbClr val="FF0000"/>
                </a:solidFill>
              </a:rPr>
              <a:t> the </a:t>
            </a:r>
            <a:r>
              <a:rPr lang="it-IT" dirty="0" err="1">
                <a:solidFill>
                  <a:srgbClr val="FF0000"/>
                </a:solidFill>
              </a:rPr>
              <a:t>students</a:t>
            </a:r>
            <a:r>
              <a:rPr lang="it-IT" dirty="0">
                <a:solidFill>
                  <a:srgbClr val="FF0000"/>
                </a:solidFill>
              </a:rPr>
              <a:t> in </a:t>
            </a:r>
            <a:r>
              <a:rPr lang="it-IT" dirty="0" err="1">
                <a:solidFill>
                  <a:srgbClr val="FF0000"/>
                </a:solidFill>
              </a:rPr>
              <a:t>difficulty</a:t>
            </a:r>
            <a:r>
              <a:rPr lang="it-IT" dirty="0">
                <a:solidFill>
                  <a:srgbClr val="FF0000"/>
                </a:solidFill>
              </a:rPr>
              <a:t> with </a:t>
            </a:r>
            <a:r>
              <a:rPr lang="it-IT" dirty="0" err="1">
                <a:solidFill>
                  <a:srgbClr val="FF0000"/>
                </a:solidFill>
              </a:rPr>
              <a:t>their</a:t>
            </a:r>
            <a:r>
              <a:rPr lang="it-IT" dirty="0">
                <a:solidFill>
                  <a:srgbClr val="FF0000"/>
                </a:solidFill>
              </a:rPr>
              <a:t> </a:t>
            </a:r>
            <a:r>
              <a:rPr lang="it-IT" dirty="0" err="1">
                <a:solidFill>
                  <a:srgbClr val="FF0000"/>
                </a:solidFill>
              </a:rPr>
              <a:t>studies</a:t>
            </a:r>
            <a:r>
              <a:rPr lang="it-IT" dirty="0">
                <a:solidFill>
                  <a:srgbClr val="FF0000"/>
                </a:solidFill>
              </a:rPr>
              <a:t>. </a:t>
            </a:r>
            <a:r>
              <a:rPr lang="it-IT" dirty="0" err="1">
                <a:solidFill>
                  <a:srgbClr val="FF0000"/>
                </a:solidFill>
              </a:rPr>
              <a:t>They</a:t>
            </a:r>
            <a:r>
              <a:rPr lang="it-IT" dirty="0">
                <a:solidFill>
                  <a:srgbClr val="FF0000"/>
                </a:solidFill>
              </a:rPr>
              <a:t> are </a:t>
            </a:r>
            <a:r>
              <a:rPr lang="it-IT" dirty="0" err="1">
                <a:solidFill>
                  <a:srgbClr val="FF0000"/>
                </a:solidFill>
              </a:rPr>
              <a:t>always</a:t>
            </a:r>
            <a:r>
              <a:rPr lang="it-IT" dirty="0">
                <a:solidFill>
                  <a:srgbClr val="FF0000"/>
                </a:solidFill>
              </a:rPr>
              <a:t> </a:t>
            </a:r>
            <a:r>
              <a:rPr lang="it-IT" dirty="0" err="1">
                <a:solidFill>
                  <a:srgbClr val="FF0000"/>
                </a:solidFill>
              </a:rPr>
              <a:t>very</a:t>
            </a:r>
            <a:r>
              <a:rPr lang="it-IT" dirty="0">
                <a:solidFill>
                  <a:srgbClr val="FF0000"/>
                </a:solidFill>
              </a:rPr>
              <a:t> </a:t>
            </a:r>
            <a:r>
              <a:rPr lang="it-IT" dirty="0" err="1">
                <a:solidFill>
                  <a:srgbClr val="FF0000"/>
                </a:solidFill>
              </a:rPr>
              <a:t>kind</a:t>
            </a:r>
            <a:r>
              <a:rPr lang="it-IT" dirty="0">
                <a:solidFill>
                  <a:srgbClr val="FF0000"/>
                </a:solidFill>
              </a:rPr>
              <a:t> and </a:t>
            </a:r>
            <a:r>
              <a:rPr lang="it-IT" dirty="0" err="1">
                <a:solidFill>
                  <a:srgbClr val="FF0000"/>
                </a:solidFill>
              </a:rPr>
              <a:t>helpful</a:t>
            </a:r>
            <a:r>
              <a:rPr lang="it-IT" dirty="0">
                <a:solidFill>
                  <a:srgbClr val="FF0000"/>
                </a:solidFill>
              </a:rPr>
              <a:t>.</a:t>
            </a:r>
          </a:p>
        </p:txBody>
      </p:sp>
      <p:sp>
        <p:nvSpPr>
          <p:cNvPr id="3" name="Segnaposto contenuto 2"/>
          <p:cNvSpPr>
            <a:spLocks noGrp="1"/>
          </p:cNvSpPr>
          <p:nvPr>
            <p:ph idx="1"/>
          </p:nvPr>
        </p:nvSpPr>
        <p:spPr>
          <a:xfrm>
            <a:off x="846162" y="2133600"/>
            <a:ext cx="5692645" cy="3777622"/>
          </a:xfrm>
        </p:spPr>
        <p:txBody>
          <a:bodyPr>
            <a:normAutofit fontScale="70000" lnSpcReduction="20000"/>
          </a:bodyPr>
          <a:lstStyle/>
          <a:p>
            <a:r>
              <a:rPr lang="it-IT" sz="4400" dirty="0"/>
              <a:t>Queste sono le docenti speciali che  stanno nella mia scuola per aiutare i ragazzi che hanno difficoltà nello studio. Sono molto gentili e danno sempre una mano non solo a me ma a tutta la classe. </a:t>
            </a:r>
          </a:p>
        </p:txBody>
      </p:sp>
      <p:pic>
        <p:nvPicPr>
          <p:cNvPr id="4" name="Immagine 3"/>
          <p:cNvPicPr>
            <a:picLocks noChangeAspect="1"/>
          </p:cNvPicPr>
          <p:nvPr/>
        </p:nvPicPr>
        <p:blipFill>
          <a:blip r:embed="rId2"/>
          <a:stretch>
            <a:fillRect/>
          </a:stretch>
        </p:blipFill>
        <p:spPr>
          <a:xfrm>
            <a:off x="6538807" y="2008510"/>
            <a:ext cx="5348393" cy="4027802"/>
          </a:xfrm>
          <a:prstGeom prst="rect">
            <a:avLst/>
          </a:prstGeom>
        </p:spPr>
      </p:pic>
    </p:spTree>
    <p:extLst>
      <p:ext uri="{BB962C8B-B14F-4D97-AF65-F5344CB8AC3E}">
        <p14:creationId xmlns:p14="http://schemas.microsoft.com/office/powerpoint/2010/main" val="706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97496" y="410818"/>
            <a:ext cx="7580244" cy="2305878"/>
          </a:xfrm>
        </p:spPr>
        <p:txBody>
          <a:bodyPr>
            <a:normAutofit fontScale="90000"/>
          </a:bodyPr>
          <a:lstStyle/>
          <a:p>
            <a:r>
              <a:rPr lang="it-IT" dirty="0" err="1">
                <a:solidFill>
                  <a:srgbClr val="FF0000"/>
                </a:solidFill>
              </a:rPr>
              <a:t>These</a:t>
            </a:r>
            <a:r>
              <a:rPr lang="it-IT" dirty="0">
                <a:solidFill>
                  <a:srgbClr val="FF0000"/>
                </a:solidFill>
              </a:rPr>
              <a:t> are </a:t>
            </a:r>
            <a:r>
              <a:rPr lang="it-IT" dirty="0" err="1">
                <a:solidFill>
                  <a:srgbClr val="FF0000"/>
                </a:solidFill>
              </a:rPr>
              <a:t>my</a:t>
            </a:r>
            <a:r>
              <a:rPr lang="it-IT" dirty="0">
                <a:solidFill>
                  <a:srgbClr val="FF0000"/>
                </a:solidFill>
              </a:rPr>
              <a:t> best friends,  I </a:t>
            </a:r>
            <a:r>
              <a:rPr lang="it-IT" dirty="0" err="1">
                <a:solidFill>
                  <a:srgbClr val="FF0000"/>
                </a:solidFill>
              </a:rPr>
              <a:t>like</a:t>
            </a:r>
            <a:r>
              <a:rPr lang="it-IT" dirty="0">
                <a:solidFill>
                  <a:srgbClr val="FF0000"/>
                </a:solidFill>
              </a:rPr>
              <a:t> </a:t>
            </a:r>
            <a:r>
              <a:rPr lang="it-IT" dirty="0" err="1">
                <a:solidFill>
                  <a:srgbClr val="FF0000"/>
                </a:solidFill>
              </a:rPr>
              <a:t>staying</a:t>
            </a:r>
            <a:r>
              <a:rPr lang="it-IT" dirty="0">
                <a:solidFill>
                  <a:srgbClr val="FF0000"/>
                </a:solidFill>
              </a:rPr>
              <a:t> with </a:t>
            </a:r>
            <a:r>
              <a:rPr lang="it-IT" dirty="0" err="1">
                <a:solidFill>
                  <a:srgbClr val="FF0000"/>
                </a:solidFill>
              </a:rPr>
              <a:t>them</a:t>
            </a:r>
            <a:r>
              <a:rPr lang="it-IT" dirty="0">
                <a:solidFill>
                  <a:srgbClr val="FF0000"/>
                </a:solidFill>
              </a:rPr>
              <a:t>. </a:t>
            </a:r>
            <a:r>
              <a:rPr lang="it-IT" dirty="0" err="1">
                <a:solidFill>
                  <a:srgbClr val="FF0000"/>
                </a:solidFill>
              </a:rPr>
              <a:t>They</a:t>
            </a:r>
            <a:r>
              <a:rPr lang="it-IT" dirty="0">
                <a:solidFill>
                  <a:srgbClr val="FF0000"/>
                </a:solidFill>
              </a:rPr>
              <a:t> are </a:t>
            </a:r>
            <a:r>
              <a:rPr lang="it-IT" dirty="0" err="1">
                <a:solidFill>
                  <a:srgbClr val="FF0000"/>
                </a:solidFill>
              </a:rPr>
              <a:t>fun</a:t>
            </a:r>
            <a:r>
              <a:rPr lang="it-IT" dirty="0">
                <a:solidFill>
                  <a:srgbClr val="FF0000"/>
                </a:solidFill>
              </a:rPr>
              <a:t> and </a:t>
            </a:r>
            <a:r>
              <a:rPr lang="it-IT" dirty="0" err="1">
                <a:solidFill>
                  <a:srgbClr val="FF0000"/>
                </a:solidFill>
              </a:rPr>
              <a:t>wonderful</a:t>
            </a:r>
            <a:r>
              <a:rPr lang="it-IT" dirty="0">
                <a:solidFill>
                  <a:srgbClr val="FF0000"/>
                </a:solidFill>
              </a:rPr>
              <a:t>. I </a:t>
            </a:r>
            <a:r>
              <a:rPr lang="it-IT" dirty="0" err="1">
                <a:solidFill>
                  <a:srgbClr val="FF0000"/>
                </a:solidFill>
              </a:rPr>
              <a:t>like</a:t>
            </a:r>
            <a:r>
              <a:rPr lang="it-IT" dirty="0">
                <a:solidFill>
                  <a:srgbClr val="FF0000"/>
                </a:solidFill>
              </a:rPr>
              <a:t> </a:t>
            </a:r>
            <a:r>
              <a:rPr lang="it-IT" dirty="0" err="1">
                <a:solidFill>
                  <a:srgbClr val="FF0000"/>
                </a:solidFill>
              </a:rPr>
              <a:t>going</a:t>
            </a:r>
            <a:r>
              <a:rPr lang="it-IT" dirty="0">
                <a:solidFill>
                  <a:srgbClr val="FF0000"/>
                </a:solidFill>
              </a:rPr>
              <a:t> out with </a:t>
            </a:r>
            <a:r>
              <a:rPr lang="it-IT" dirty="0" err="1">
                <a:solidFill>
                  <a:srgbClr val="FF0000"/>
                </a:solidFill>
              </a:rPr>
              <a:t>them</a:t>
            </a:r>
            <a:r>
              <a:rPr lang="it-IT" dirty="0">
                <a:solidFill>
                  <a:srgbClr val="FF0000"/>
                </a:solidFill>
              </a:rPr>
              <a:t>. </a:t>
            </a:r>
            <a:r>
              <a:rPr lang="it-IT" dirty="0" err="1">
                <a:solidFill>
                  <a:srgbClr val="FF0000"/>
                </a:solidFill>
              </a:rPr>
              <a:t>They</a:t>
            </a:r>
            <a:r>
              <a:rPr lang="it-IT" dirty="0">
                <a:solidFill>
                  <a:srgbClr val="FF0000"/>
                </a:solidFill>
              </a:rPr>
              <a:t> help me a </a:t>
            </a:r>
            <a:r>
              <a:rPr lang="it-IT" dirty="0" err="1">
                <a:solidFill>
                  <a:srgbClr val="FF0000"/>
                </a:solidFill>
              </a:rPr>
              <a:t>lot</a:t>
            </a:r>
            <a:r>
              <a:rPr lang="it-IT" dirty="0">
                <a:solidFill>
                  <a:srgbClr val="FF0000"/>
                </a:solidFill>
              </a:rPr>
              <a:t> and are </a:t>
            </a:r>
            <a:r>
              <a:rPr lang="it-IT" dirty="0" err="1">
                <a:solidFill>
                  <a:srgbClr val="FF0000"/>
                </a:solidFill>
              </a:rPr>
              <a:t>kind</a:t>
            </a:r>
            <a:r>
              <a:rPr lang="it-IT" dirty="0">
                <a:solidFill>
                  <a:srgbClr val="FF0000"/>
                </a:solidFill>
              </a:rPr>
              <a:t> with me, </a:t>
            </a:r>
            <a:r>
              <a:rPr lang="it-IT" dirty="0" err="1">
                <a:solidFill>
                  <a:srgbClr val="FF0000"/>
                </a:solidFill>
              </a:rPr>
              <a:t>there</a:t>
            </a:r>
            <a:r>
              <a:rPr lang="it-IT" dirty="0">
                <a:solidFill>
                  <a:srgbClr val="FF0000"/>
                </a:solidFill>
              </a:rPr>
              <a:t> </a:t>
            </a:r>
            <a:r>
              <a:rPr lang="it-IT" dirty="0" err="1">
                <a:solidFill>
                  <a:srgbClr val="FF0000"/>
                </a:solidFill>
              </a:rPr>
              <a:t>is</a:t>
            </a:r>
            <a:r>
              <a:rPr lang="it-IT" dirty="0">
                <a:solidFill>
                  <a:srgbClr val="FF0000"/>
                </a:solidFill>
              </a:rPr>
              <a:t> one in </a:t>
            </a:r>
            <a:r>
              <a:rPr lang="it-IT" dirty="0" err="1">
                <a:solidFill>
                  <a:srgbClr val="FF0000"/>
                </a:solidFill>
              </a:rPr>
              <a:t>particular</a:t>
            </a:r>
            <a:r>
              <a:rPr lang="it-IT" dirty="0">
                <a:solidFill>
                  <a:srgbClr val="FF0000"/>
                </a:solidFill>
              </a:rPr>
              <a:t> </a:t>
            </a:r>
            <a:r>
              <a:rPr lang="it-IT" dirty="0" err="1">
                <a:solidFill>
                  <a:srgbClr val="FF0000"/>
                </a:solidFill>
              </a:rPr>
              <a:t>who</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very</a:t>
            </a:r>
            <a:r>
              <a:rPr lang="it-IT" dirty="0">
                <a:solidFill>
                  <a:srgbClr val="FF0000"/>
                </a:solidFill>
              </a:rPr>
              <a:t> </a:t>
            </a:r>
            <a:r>
              <a:rPr lang="it-IT" dirty="0" err="1">
                <a:solidFill>
                  <a:srgbClr val="FF0000"/>
                </a:solidFill>
              </a:rPr>
              <a:t>nice</a:t>
            </a:r>
            <a:r>
              <a:rPr lang="it-IT" dirty="0">
                <a:solidFill>
                  <a:srgbClr val="FF0000"/>
                </a:solidFill>
              </a:rPr>
              <a:t> and </a:t>
            </a:r>
            <a:r>
              <a:rPr lang="it-IT" dirty="0" err="1">
                <a:solidFill>
                  <a:srgbClr val="FF0000"/>
                </a:solidFill>
              </a:rPr>
              <a:t>caring</a:t>
            </a:r>
            <a:r>
              <a:rPr lang="it-IT" dirty="0">
                <a:solidFill>
                  <a:srgbClr val="FF0000"/>
                </a:solidFill>
              </a:rPr>
              <a:t>.</a:t>
            </a:r>
          </a:p>
        </p:txBody>
      </p:sp>
      <p:sp>
        <p:nvSpPr>
          <p:cNvPr id="3" name="Segnaposto contenuto 2"/>
          <p:cNvSpPr>
            <a:spLocks noGrp="1"/>
          </p:cNvSpPr>
          <p:nvPr>
            <p:ph idx="1"/>
          </p:nvPr>
        </p:nvSpPr>
        <p:spPr>
          <a:xfrm>
            <a:off x="545910" y="3270686"/>
            <a:ext cx="8352430" cy="45719"/>
          </a:xfrm>
        </p:spPr>
        <p:txBody>
          <a:bodyPr>
            <a:noAutofit/>
          </a:bodyPr>
          <a:lstStyle/>
          <a:p>
            <a:r>
              <a:rPr lang="it-IT" sz="3000" dirty="0"/>
              <a:t>Queste sono le mie migliori amiche, mi piace moltissimo stare in classe con loro. Sono tanto simpatiche e meravigliose  mi piace tanto uscire con loro. Sono tutti molto disponibile  e affettuosi  con me, </a:t>
            </a:r>
            <a:r>
              <a:rPr lang="it-IT" sz="3000" dirty="0" smtClean="0"/>
              <a:t>c’è </a:t>
            </a:r>
            <a:r>
              <a:rPr lang="it-IT" sz="3000" dirty="0"/>
              <a:t>una  in particolare  che </a:t>
            </a:r>
            <a:r>
              <a:rPr lang="it-IT" sz="3000" dirty="0" smtClean="0"/>
              <a:t>è </a:t>
            </a:r>
            <a:r>
              <a:rPr lang="it-IT" sz="3000" dirty="0"/>
              <a:t>buona e affettuosa mi fa tanto ridere di gioia </a:t>
            </a:r>
          </a:p>
        </p:txBody>
      </p:sp>
      <p:pic>
        <p:nvPicPr>
          <p:cNvPr id="4" name="Immagine 3"/>
          <p:cNvPicPr>
            <a:picLocks noChangeAspect="1"/>
          </p:cNvPicPr>
          <p:nvPr/>
        </p:nvPicPr>
        <p:blipFill>
          <a:blip r:embed="rId2"/>
          <a:stretch>
            <a:fillRect/>
          </a:stretch>
        </p:blipFill>
        <p:spPr>
          <a:xfrm>
            <a:off x="8898340" y="636104"/>
            <a:ext cx="3187644" cy="6101917"/>
          </a:xfrm>
          <a:prstGeom prst="rect">
            <a:avLst/>
          </a:prstGeom>
        </p:spPr>
      </p:pic>
    </p:spTree>
    <p:extLst>
      <p:ext uri="{BB962C8B-B14F-4D97-AF65-F5344CB8AC3E}">
        <p14:creationId xmlns:p14="http://schemas.microsoft.com/office/powerpoint/2010/main" val="324062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cosa è la scuola </a:t>
            </a:r>
            <a:r>
              <a:rPr lang="it-IT"/>
              <a:t>per me?</a:t>
            </a:r>
          </a:p>
        </p:txBody>
      </p:sp>
      <p:sp>
        <p:nvSpPr>
          <p:cNvPr id="3" name="Segnaposto contenuto 2"/>
          <p:cNvSpPr>
            <a:spLocks noGrp="1"/>
          </p:cNvSpPr>
          <p:nvPr>
            <p:ph idx="1"/>
          </p:nvPr>
        </p:nvSpPr>
        <p:spPr/>
        <p:txBody>
          <a:bodyPr>
            <a:normAutofit fontScale="92500" lnSpcReduction="10000"/>
          </a:bodyPr>
          <a:lstStyle/>
          <a:p>
            <a:pPr marL="0" indent="0">
              <a:buNone/>
            </a:pPr>
            <a:r>
              <a:rPr lang="it-IT" sz="4000" dirty="0"/>
              <a:t>La scuola è il posto più importante </a:t>
            </a:r>
            <a:r>
              <a:rPr lang="it-IT" sz="4000" dirty="0" smtClean="0"/>
              <a:t>dove </a:t>
            </a:r>
            <a:r>
              <a:rPr lang="it-IT" sz="4000" dirty="0"/>
              <a:t>sto tutte le mattine con le amiche e con gli insegnanti. Mi piace tanto studiare e andare in giro al distributore.  </a:t>
            </a:r>
            <a:r>
              <a:rPr lang="it-IT" sz="4000" dirty="0" smtClean="0"/>
              <a:t>E’ </a:t>
            </a:r>
            <a:r>
              <a:rPr lang="it-IT" sz="4000" dirty="0"/>
              <a:t>bellissima questa scuola  perché ci sono ragazzi simpatici, </a:t>
            </a:r>
            <a:r>
              <a:rPr lang="it-IT" sz="4000" dirty="0" smtClean="0"/>
              <a:t>meravigliosi  e  </a:t>
            </a:r>
            <a:r>
              <a:rPr lang="it-IT" sz="4000" dirty="0"/>
              <a:t>gentili.</a:t>
            </a:r>
          </a:p>
        </p:txBody>
      </p:sp>
    </p:spTree>
    <p:extLst>
      <p:ext uri="{BB962C8B-B14F-4D97-AF65-F5344CB8AC3E}">
        <p14:creationId xmlns:p14="http://schemas.microsoft.com/office/powerpoint/2010/main" val="331597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7827" y="0"/>
            <a:ext cx="9516786" cy="1905000"/>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my</a:t>
            </a:r>
            <a:r>
              <a:rPr lang="it-IT" dirty="0">
                <a:solidFill>
                  <a:srgbClr val="FF0000"/>
                </a:solidFill>
              </a:rPr>
              <a:t> photo with Mariagrazia </a:t>
            </a:r>
            <a:r>
              <a:rPr lang="it-IT" dirty="0" err="1">
                <a:solidFill>
                  <a:srgbClr val="FF0000"/>
                </a:solidFill>
              </a:rPr>
              <a:t>when</a:t>
            </a:r>
            <a:r>
              <a:rPr lang="it-IT" dirty="0">
                <a:solidFill>
                  <a:srgbClr val="FF0000"/>
                </a:solidFill>
              </a:rPr>
              <a:t> I </a:t>
            </a:r>
            <a:r>
              <a:rPr lang="it-IT" dirty="0" err="1">
                <a:solidFill>
                  <a:srgbClr val="FF0000"/>
                </a:solidFill>
              </a:rPr>
              <a:t>enter</a:t>
            </a:r>
            <a:r>
              <a:rPr lang="it-IT" dirty="0">
                <a:solidFill>
                  <a:srgbClr val="FF0000"/>
                </a:solidFill>
              </a:rPr>
              <a:t> in </a:t>
            </a:r>
            <a:r>
              <a:rPr lang="it-IT" dirty="0" err="1">
                <a:solidFill>
                  <a:srgbClr val="FF0000"/>
                </a:solidFill>
              </a:rPr>
              <a:t>my</a:t>
            </a:r>
            <a:r>
              <a:rPr lang="it-IT" dirty="0">
                <a:solidFill>
                  <a:srgbClr val="FF0000"/>
                </a:solidFill>
              </a:rPr>
              <a:t> </a:t>
            </a:r>
            <a:r>
              <a:rPr lang="it-IT" dirty="0" err="1">
                <a:solidFill>
                  <a:srgbClr val="FF0000"/>
                </a:solidFill>
              </a:rPr>
              <a:t>school</a:t>
            </a:r>
            <a:r>
              <a:rPr lang="it-IT" dirty="0">
                <a:solidFill>
                  <a:srgbClr val="FF0000"/>
                </a:solidFill>
              </a:rPr>
              <a:t>  I </a:t>
            </a:r>
            <a:r>
              <a:rPr lang="it-IT" dirty="0" err="1">
                <a:solidFill>
                  <a:srgbClr val="FF0000"/>
                </a:solidFill>
              </a:rPr>
              <a:t>always</a:t>
            </a:r>
            <a:r>
              <a:rPr lang="it-IT" dirty="0">
                <a:solidFill>
                  <a:srgbClr val="FF0000"/>
                </a:solidFill>
              </a:rPr>
              <a:t> </a:t>
            </a:r>
            <a:r>
              <a:rPr lang="it-IT" dirty="0" err="1">
                <a:solidFill>
                  <a:srgbClr val="FF0000"/>
                </a:solidFill>
              </a:rPr>
              <a:t>greet</a:t>
            </a:r>
            <a:r>
              <a:rPr lang="it-IT" dirty="0">
                <a:solidFill>
                  <a:srgbClr val="FF0000"/>
                </a:solidFill>
              </a:rPr>
              <a:t> </a:t>
            </a:r>
            <a:r>
              <a:rPr lang="it-IT" dirty="0" err="1">
                <a:solidFill>
                  <a:srgbClr val="FF0000"/>
                </a:solidFill>
              </a:rPr>
              <a:t>her</a:t>
            </a:r>
            <a:r>
              <a:rPr lang="it-IT" dirty="0">
                <a:solidFill>
                  <a:srgbClr val="FF0000"/>
                </a:solidFill>
              </a:rPr>
              <a:t>. </a:t>
            </a:r>
            <a:r>
              <a:rPr lang="it-IT" dirty="0" err="1">
                <a:solidFill>
                  <a:srgbClr val="FF0000"/>
                </a:solidFill>
              </a:rPr>
              <a:t>She</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very</a:t>
            </a:r>
            <a:r>
              <a:rPr lang="it-IT" dirty="0">
                <a:solidFill>
                  <a:srgbClr val="FF0000"/>
                </a:solidFill>
              </a:rPr>
              <a:t> </a:t>
            </a:r>
            <a:r>
              <a:rPr lang="it-IT" dirty="0" err="1">
                <a:solidFill>
                  <a:srgbClr val="FF0000"/>
                </a:solidFill>
              </a:rPr>
              <a:t>friendly</a:t>
            </a:r>
            <a:r>
              <a:rPr lang="it-IT" dirty="0">
                <a:solidFill>
                  <a:srgbClr val="FF0000"/>
                </a:solidFill>
              </a:rPr>
              <a:t> and </a:t>
            </a:r>
            <a:r>
              <a:rPr lang="it-IT" dirty="0" err="1">
                <a:solidFill>
                  <a:srgbClr val="FF0000"/>
                </a:solidFill>
              </a:rPr>
              <a:t>kind</a:t>
            </a:r>
            <a:r>
              <a:rPr lang="it-IT" dirty="0">
                <a:solidFill>
                  <a:srgbClr val="FF0000"/>
                </a:solidFill>
              </a:rPr>
              <a:t>, for </a:t>
            </a:r>
            <a:r>
              <a:rPr lang="it-IT" dirty="0" err="1">
                <a:solidFill>
                  <a:srgbClr val="FF0000"/>
                </a:solidFill>
              </a:rPr>
              <a:t>this</a:t>
            </a:r>
            <a:r>
              <a:rPr lang="it-IT" dirty="0">
                <a:solidFill>
                  <a:srgbClr val="FF0000"/>
                </a:solidFill>
              </a:rPr>
              <a:t> </a:t>
            </a:r>
            <a:r>
              <a:rPr lang="it-IT" dirty="0" err="1">
                <a:solidFill>
                  <a:srgbClr val="FF0000"/>
                </a:solidFill>
              </a:rPr>
              <a:t>reason</a:t>
            </a:r>
            <a:r>
              <a:rPr lang="it-IT" dirty="0">
                <a:solidFill>
                  <a:srgbClr val="FF0000"/>
                </a:solidFill>
              </a:rPr>
              <a:t> </a:t>
            </a:r>
            <a:r>
              <a:rPr lang="it-IT" dirty="0" err="1">
                <a:solidFill>
                  <a:srgbClr val="FF0000"/>
                </a:solidFill>
              </a:rPr>
              <a:t>all</a:t>
            </a:r>
            <a:r>
              <a:rPr lang="it-IT" dirty="0">
                <a:solidFill>
                  <a:srgbClr val="FF0000"/>
                </a:solidFill>
              </a:rPr>
              <a:t> the </a:t>
            </a:r>
            <a:r>
              <a:rPr lang="it-IT" dirty="0" err="1">
                <a:solidFill>
                  <a:srgbClr val="FF0000"/>
                </a:solidFill>
              </a:rPr>
              <a:t>students</a:t>
            </a:r>
            <a:r>
              <a:rPr lang="it-IT" dirty="0">
                <a:solidFill>
                  <a:srgbClr val="FF0000"/>
                </a:solidFill>
              </a:rPr>
              <a:t> love </a:t>
            </a:r>
            <a:r>
              <a:rPr lang="it-IT" dirty="0" err="1">
                <a:solidFill>
                  <a:srgbClr val="FF0000"/>
                </a:solidFill>
              </a:rPr>
              <a:t>her</a:t>
            </a:r>
            <a:r>
              <a:rPr lang="it-IT" dirty="0">
                <a:solidFill>
                  <a:srgbClr val="FF0000"/>
                </a:solidFill>
              </a:rPr>
              <a:t>. </a:t>
            </a:r>
            <a:r>
              <a:rPr lang="it-IT" dirty="0" err="1">
                <a:solidFill>
                  <a:srgbClr val="FF0000"/>
                </a:solidFill>
              </a:rPr>
              <a:t>She</a:t>
            </a:r>
            <a:r>
              <a:rPr lang="it-IT" dirty="0">
                <a:solidFill>
                  <a:srgbClr val="FF0000"/>
                </a:solidFill>
              </a:rPr>
              <a:t> </a:t>
            </a:r>
            <a:r>
              <a:rPr lang="it-IT" dirty="0" err="1">
                <a:solidFill>
                  <a:srgbClr val="FF0000"/>
                </a:solidFill>
              </a:rPr>
              <a:t>is</a:t>
            </a:r>
            <a:r>
              <a:rPr lang="it-IT" dirty="0">
                <a:solidFill>
                  <a:srgbClr val="FF0000"/>
                </a:solidFill>
              </a:rPr>
              <a:t> the </a:t>
            </a:r>
            <a:r>
              <a:rPr lang="it-IT" dirty="0" err="1">
                <a:solidFill>
                  <a:srgbClr val="FF0000"/>
                </a:solidFill>
              </a:rPr>
              <a:t>schoolkeeper</a:t>
            </a:r>
            <a:r>
              <a:rPr lang="it-IT" dirty="0">
                <a:solidFill>
                  <a:srgbClr val="FF0000"/>
                </a:solidFill>
              </a:rPr>
              <a:t>.</a:t>
            </a:r>
          </a:p>
        </p:txBody>
      </p:sp>
      <p:sp>
        <p:nvSpPr>
          <p:cNvPr id="3" name="Segnaposto contenuto 2"/>
          <p:cNvSpPr>
            <a:spLocks noGrp="1"/>
          </p:cNvSpPr>
          <p:nvPr>
            <p:ph idx="1"/>
          </p:nvPr>
        </p:nvSpPr>
        <p:spPr>
          <a:xfrm>
            <a:off x="992424" y="2174543"/>
            <a:ext cx="6582084" cy="3777622"/>
          </a:xfrm>
        </p:spPr>
        <p:txBody>
          <a:bodyPr>
            <a:normAutofit fontScale="70000" lnSpcReduction="20000"/>
          </a:bodyPr>
          <a:lstStyle/>
          <a:p>
            <a:pPr marL="0" indent="0">
              <a:buNone/>
            </a:pPr>
            <a:r>
              <a:rPr lang="it-IT" sz="4800" dirty="0"/>
              <a:t>Questa è la mia foto con Mariagrazia e quando entro la saluto sempre. Lei è molto simpatica e socievole, per questo a scuola tutti </a:t>
            </a:r>
            <a:r>
              <a:rPr lang="it-IT" sz="4800" dirty="0" smtClean="0"/>
              <a:t>le </a:t>
            </a:r>
            <a:r>
              <a:rPr lang="it-IT" sz="4800" dirty="0"/>
              <a:t>vogliono tanto bene. Lei lavora come collaboratrice scolastica. </a:t>
            </a:r>
          </a:p>
        </p:txBody>
      </p:sp>
      <p:pic>
        <p:nvPicPr>
          <p:cNvPr id="4" name="Immagine 3"/>
          <p:cNvPicPr>
            <a:picLocks noChangeAspect="1"/>
          </p:cNvPicPr>
          <p:nvPr/>
        </p:nvPicPr>
        <p:blipFill>
          <a:blip r:embed="rId2"/>
          <a:stretch>
            <a:fillRect/>
          </a:stretch>
        </p:blipFill>
        <p:spPr>
          <a:xfrm>
            <a:off x="7392005" y="2103219"/>
            <a:ext cx="4321876" cy="5738884"/>
          </a:xfrm>
          <a:prstGeom prst="rect">
            <a:avLst/>
          </a:prstGeom>
        </p:spPr>
      </p:pic>
    </p:spTree>
    <p:extLst>
      <p:ext uri="{BB962C8B-B14F-4D97-AF65-F5344CB8AC3E}">
        <p14:creationId xmlns:p14="http://schemas.microsoft.com/office/powerpoint/2010/main" val="1760960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792" y="145774"/>
            <a:ext cx="8961921" cy="1742337"/>
          </a:xfrm>
        </p:spPr>
        <p:txBody>
          <a:bodyPr>
            <a:normAutofit fontScale="90000"/>
          </a:bodyPr>
          <a:lstStyle/>
          <a:p>
            <a:r>
              <a:rPr lang="it-IT" dirty="0">
                <a:solidFill>
                  <a:srgbClr val="FF0000"/>
                </a:solidFill>
              </a:rPr>
              <a:t>His </a:t>
            </a:r>
            <a:r>
              <a:rPr lang="it-IT" dirty="0" err="1">
                <a:solidFill>
                  <a:srgbClr val="FF0000"/>
                </a:solidFill>
              </a:rPr>
              <a:t>name</a:t>
            </a:r>
            <a:r>
              <a:rPr lang="it-IT" dirty="0">
                <a:solidFill>
                  <a:srgbClr val="FF0000"/>
                </a:solidFill>
              </a:rPr>
              <a:t> </a:t>
            </a:r>
            <a:r>
              <a:rPr lang="it-IT" dirty="0" err="1">
                <a:solidFill>
                  <a:srgbClr val="FF0000"/>
                </a:solidFill>
              </a:rPr>
              <a:t>is</a:t>
            </a:r>
            <a:r>
              <a:rPr lang="it-IT" dirty="0">
                <a:solidFill>
                  <a:srgbClr val="FF0000"/>
                </a:solidFill>
              </a:rPr>
              <a:t> Luciano. He </a:t>
            </a:r>
            <a:r>
              <a:rPr lang="it-IT" dirty="0" err="1">
                <a:solidFill>
                  <a:srgbClr val="FF0000"/>
                </a:solidFill>
              </a:rPr>
              <a:t>works</a:t>
            </a:r>
            <a:r>
              <a:rPr lang="it-IT" dirty="0">
                <a:solidFill>
                  <a:srgbClr val="FF0000"/>
                </a:solidFill>
              </a:rPr>
              <a:t> in </a:t>
            </a:r>
            <a:r>
              <a:rPr lang="it-IT" dirty="0" err="1">
                <a:solidFill>
                  <a:srgbClr val="FF0000"/>
                </a:solidFill>
              </a:rPr>
              <a:t>my</a:t>
            </a:r>
            <a:r>
              <a:rPr lang="it-IT" dirty="0">
                <a:solidFill>
                  <a:srgbClr val="FF0000"/>
                </a:solidFill>
              </a:rPr>
              <a:t> </a:t>
            </a:r>
            <a:r>
              <a:rPr lang="it-IT" dirty="0" err="1">
                <a:solidFill>
                  <a:srgbClr val="FF0000"/>
                </a:solidFill>
              </a:rPr>
              <a:t>school</a:t>
            </a:r>
            <a:r>
              <a:rPr lang="it-IT" dirty="0">
                <a:solidFill>
                  <a:srgbClr val="FF0000"/>
                </a:solidFill>
              </a:rPr>
              <a:t> and he </a:t>
            </a:r>
            <a:r>
              <a:rPr lang="it-IT" dirty="0" err="1">
                <a:solidFill>
                  <a:srgbClr val="FF0000"/>
                </a:solidFill>
              </a:rPr>
              <a:t>keeps</a:t>
            </a:r>
            <a:r>
              <a:rPr lang="it-IT" dirty="0">
                <a:solidFill>
                  <a:srgbClr val="FF0000"/>
                </a:solidFill>
              </a:rPr>
              <a:t> </a:t>
            </a:r>
            <a:r>
              <a:rPr lang="it-IT" dirty="0" err="1">
                <a:solidFill>
                  <a:srgbClr val="FF0000"/>
                </a:solidFill>
              </a:rPr>
              <a:t>it</a:t>
            </a:r>
            <a:r>
              <a:rPr lang="it-IT" dirty="0">
                <a:solidFill>
                  <a:srgbClr val="FF0000"/>
                </a:solidFill>
              </a:rPr>
              <a:t> </a:t>
            </a:r>
            <a:r>
              <a:rPr lang="it-IT" dirty="0" err="1">
                <a:solidFill>
                  <a:srgbClr val="FF0000"/>
                </a:solidFill>
              </a:rPr>
              <a:t>very</a:t>
            </a:r>
            <a:r>
              <a:rPr lang="it-IT" dirty="0">
                <a:solidFill>
                  <a:srgbClr val="FF0000"/>
                </a:solidFill>
              </a:rPr>
              <a:t> </a:t>
            </a:r>
            <a:r>
              <a:rPr lang="it-IT" dirty="0" err="1">
                <a:solidFill>
                  <a:srgbClr val="FF0000"/>
                </a:solidFill>
              </a:rPr>
              <a:t>clean</a:t>
            </a:r>
            <a:r>
              <a:rPr lang="it-IT" dirty="0">
                <a:solidFill>
                  <a:srgbClr val="FF0000"/>
                </a:solidFill>
              </a:rPr>
              <a:t>. He </a:t>
            </a:r>
            <a:r>
              <a:rPr lang="it-IT" dirty="0" err="1">
                <a:solidFill>
                  <a:srgbClr val="FF0000"/>
                </a:solidFill>
              </a:rPr>
              <a:t>greets</a:t>
            </a:r>
            <a:r>
              <a:rPr lang="it-IT" dirty="0">
                <a:solidFill>
                  <a:srgbClr val="FF0000"/>
                </a:solidFill>
              </a:rPr>
              <a:t> </a:t>
            </a:r>
            <a:r>
              <a:rPr lang="it-IT" dirty="0" err="1">
                <a:solidFill>
                  <a:srgbClr val="FF0000"/>
                </a:solidFill>
              </a:rPr>
              <a:t>everybody</a:t>
            </a:r>
            <a:r>
              <a:rPr lang="it-IT" dirty="0">
                <a:solidFill>
                  <a:srgbClr val="FF0000"/>
                </a:solidFill>
              </a:rPr>
              <a:t> and he </a:t>
            </a:r>
            <a:r>
              <a:rPr lang="it-IT" dirty="0" err="1">
                <a:solidFill>
                  <a:srgbClr val="FF0000"/>
                </a:solidFill>
              </a:rPr>
              <a:t>always</a:t>
            </a:r>
            <a:r>
              <a:rPr lang="it-IT" dirty="0">
                <a:solidFill>
                  <a:srgbClr val="FF0000"/>
                </a:solidFill>
              </a:rPr>
              <a:t> </a:t>
            </a:r>
            <a:r>
              <a:rPr lang="it-IT" dirty="0" err="1">
                <a:solidFill>
                  <a:srgbClr val="FF0000"/>
                </a:solidFill>
              </a:rPr>
              <a:t>speaks</a:t>
            </a:r>
            <a:r>
              <a:rPr lang="it-IT" dirty="0">
                <a:solidFill>
                  <a:srgbClr val="FF0000"/>
                </a:solidFill>
              </a:rPr>
              <a:t> to me. He </a:t>
            </a:r>
            <a:r>
              <a:rPr lang="it-IT" dirty="0" err="1">
                <a:solidFill>
                  <a:srgbClr val="FF0000"/>
                </a:solidFill>
              </a:rPr>
              <a:t>is</a:t>
            </a:r>
            <a:r>
              <a:rPr lang="it-IT" dirty="0">
                <a:solidFill>
                  <a:srgbClr val="FF0000"/>
                </a:solidFill>
              </a:rPr>
              <a:t> </a:t>
            </a:r>
            <a:r>
              <a:rPr lang="it-IT" dirty="0" err="1">
                <a:solidFill>
                  <a:srgbClr val="FF0000"/>
                </a:solidFill>
              </a:rPr>
              <a:t>always</a:t>
            </a:r>
            <a:r>
              <a:rPr lang="it-IT" dirty="0">
                <a:solidFill>
                  <a:srgbClr val="FF0000"/>
                </a:solidFill>
              </a:rPr>
              <a:t> </a:t>
            </a:r>
            <a:r>
              <a:rPr lang="it-IT" dirty="0" err="1">
                <a:solidFill>
                  <a:srgbClr val="FF0000"/>
                </a:solidFill>
              </a:rPr>
              <a:t>shouting</a:t>
            </a:r>
            <a:r>
              <a:rPr lang="it-IT" dirty="0">
                <a:solidFill>
                  <a:srgbClr val="FF0000"/>
                </a:solidFill>
              </a:rPr>
              <a:t> </a:t>
            </a:r>
            <a:r>
              <a:rPr lang="it-IT" dirty="0" err="1">
                <a:solidFill>
                  <a:srgbClr val="FF0000"/>
                </a:solidFill>
              </a:rPr>
              <a:t>at</a:t>
            </a:r>
            <a:r>
              <a:rPr lang="it-IT" dirty="0">
                <a:solidFill>
                  <a:srgbClr val="FF0000"/>
                </a:solidFill>
              </a:rPr>
              <a:t> the </a:t>
            </a:r>
            <a:r>
              <a:rPr lang="it-IT" dirty="0" err="1">
                <a:solidFill>
                  <a:srgbClr val="FF0000"/>
                </a:solidFill>
              </a:rPr>
              <a:t>students</a:t>
            </a:r>
            <a:r>
              <a:rPr lang="it-IT" dirty="0">
                <a:solidFill>
                  <a:srgbClr val="FF0000"/>
                </a:solidFill>
              </a:rPr>
              <a:t> to </a:t>
            </a:r>
            <a:r>
              <a:rPr lang="it-IT" dirty="0" err="1">
                <a:solidFill>
                  <a:srgbClr val="FF0000"/>
                </a:solidFill>
              </a:rPr>
              <a:t>return</a:t>
            </a:r>
            <a:r>
              <a:rPr lang="it-IT" dirty="0">
                <a:solidFill>
                  <a:srgbClr val="FF0000"/>
                </a:solidFill>
              </a:rPr>
              <a:t> in  </a:t>
            </a:r>
            <a:r>
              <a:rPr lang="it-IT" dirty="0" err="1">
                <a:solidFill>
                  <a:srgbClr val="FF0000"/>
                </a:solidFill>
              </a:rPr>
              <a:t>their</a:t>
            </a:r>
            <a:r>
              <a:rPr lang="it-IT" dirty="0">
                <a:solidFill>
                  <a:srgbClr val="FF0000"/>
                </a:solidFill>
              </a:rPr>
              <a:t> classes.</a:t>
            </a:r>
          </a:p>
        </p:txBody>
      </p:sp>
      <p:sp>
        <p:nvSpPr>
          <p:cNvPr id="3" name="Segnaposto contenuto 2"/>
          <p:cNvSpPr>
            <a:spLocks noGrp="1"/>
          </p:cNvSpPr>
          <p:nvPr>
            <p:ph idx="1"/>
          </p:nvPr>
        </p:nvSpPr>
        <p:spPr>
          <a:xfrm>
            <a:off x="878204" y="2620455"/>
            <a:ext cx="6946711" cy="3777622"/>
          </a:xfrm>
        </p:spPr>
        <p:txBody>
          <a:bodyPr>
            <a:normAutofit fontScale="85000" lnSpcReduction="20000"/>
          </a:bodyPr>
          <a:lstStyle/>
          <a:p>
            <a:pPr marL="0" indent="0">
              <a:buNone/>
            </a:pPr>
            <a:r>
              <a:rPr lang="it-IT" sz="4400" dirty="0"/>
              <a:t>Lui si chiama Luciano. Lavora nella mia scuola e la tiene sempre pulita. Saluta sempre tutti e ha sempre qualcosa di gentile da dirmi. Sgrida sempre i ragazzi che stanno nei corridoi per farli rientrare in classe.</a:t>
            </a:r>
          </a:p>
        </p:txBody>
      </p:sp>
      <p:pic>
        <p:nvPicPr>
          <p:cNvPr id="4" name="Immagine 3"/>
          <p:cNvPicPr>
            <a:picLocks noChangeAspect="1"/>
          </p:cNvPicPr>
          <p:nvPr/>
        </p:nvPicPr>
        <p:blipFill>
          <a:blip r:embed="rId2"/>
          <a:stretch>
            <a:fillRect/>
          </a:stretch>
        </p:blipFill>
        <p:spPr>
          <a:xfrm>
            <a:off x="8358062" y="2338685"/>
            <a:ext cx="3269271" cy="4341163"/>
          </a:xfrm>
          <a:prstGeom prst="rect">
            <a:avLst/>
          </a:prstGeom>
        </p:spPr>
      </p:pic>
    </p:spTree>
    <p:extLst>
      <p:ext uri="{BB962C8B-B14F-4D97-AF65-F5344CB8AC3E}">
        <p14:creationId xmlns:p14="http://schemas.microsoft.com/office/powerpoint/2010/main" val="79649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50435" y="0"/>
            <a:ext cx="8854177" cy="1905000"/>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the special </a:t>
            </a:r>
            <a:r>
              <a:rPr lang="it-IT" dirty="0" err="1">
                <a:solidFill>
                  <a:srgbClr val="FF0000"/>
                </a:solidFill>
              </a:rPr>
              <a:t>course</a:t>
            </a:r>
            <a:r>
              <a:rPr lang="it-IT" dirty="0">
                <a:solidFill>
                  <a:srgbClr val="FF0000"/>
                </a:solidFill>
              </a:rPr>
              <a:t> </a:t>
            </a:r>
            <a:r>
              <a:rPr lang="it-IT" dirty="0" err="1">
                <a:solidFill>
                  <a:srgbClr val="FF0000"/>
                </a:solidFill>
              </a:rPr>
              <a:t>that</a:t>
            </a:r>
            <a:r>
              <a:rPr lang="it-IT" dirty="0">
                <a:solidFill>
                  <a:srgbClr val="FF0000"/>
                </a:solidFill>
              </a:rPr>
              <a:t> I </a:t>
            </a:r>
            <a:r>
              <a:rPr lang="it-IT" dirty="0" err="1">
                <a:solidFill>
                  <a:srgbClr val="FF0000"/>
                </a:solidFill>
              </a:rPr>
              <a:t>am</a:t>
            </a:r>
            <a:r>
              <a:rPr lang="it-IT" dirty="0">
                <a:solidFill>
                  <a:srgbClr val="FF0000"/>
                </a:solidFill>
              </a:rPr>
              <a:t> </a:t>
            </a:r>
            <a:r>
              <a:rPr lang="it-IT" dirty="0" err="1">
                <a:solidFill>
                  <a:srgbClr val="FF0000"/>
                </a:solidFill>
              </a:rPr>
              <a:t>attending</a:t>
            </a:r>
            <a:r>
              <a:rPr lang="it-IT" dirty="0">
                <a:solidFill>
                  <a:srgbClr val="FF0000"/>
                </a:solidFill>
              </a:rPr>
              <a:t> .I </a:t>
            </a:r>
            <a:r>
              <a:rPr lang="it-IT" dirty="0" err="1">
                <a:solidFill>
                  <a:srgbClr val="FF0000"/>
                </a:solidFill>
              </a:rPr>
              <a:t>have</a:t>
            </a:r>
            <a:r>
              <a:rPr lang="it-IT" dirty="0">
                <a:solidFill>
                  <a:srgbClr val="FF0000"/>
                </a:solidFill>
              </a:rPr>
              <a:t> </a:t>
            </a:r>
            <a:r>
              <a:rPr lang="it-IT" dirty="0" err="1">
                <a:solidFill>
                  <a:srgbClr val="FF0000"/>
                </a:solidFill>
              </a:rPr>
              <a:t>begun</a:t>
            </a:r>
            <a:r>
              <a:rPr lang="it-IT" dirty="0">
                <a:solidFill>
                  <a:srgbClr val="FF0000"/>
                </a:solidFill>
              </a:rPr>
              <a:t> </a:t>
            </a:r>
            <a:r>
              <a:rPr lang="it-IT" dirty="0" err="1">
                <a:solidFill>
                  <a:srgbClr val="FF0000"/>
                </a:solidFill>
              </a:rPr>
              <a:t>it</a:t>
            </a:r>
            <a:r>
              <a:rPr lang="it-IT" dirty="0">
                <a:solidFill>
                  <a:srgbClr val="FF0000"/>
                </a:solidFill>
              </a:rPr>
              <a:t> last </a:t>
            </a:r>
            <a:r>
              <a:rPr lang="it-IT" dirty="0" err="1">
                <a:solidFill>
                  <a:srgbClr val="FF0000"/>
                </a:solidFill>
              </a:rPr>
              <a:t>year</a:t>
            </a:r>
            <a:r>
              <a:rPr lang="it-IT" dirty="0">
                <a:solidFill>
                  <a:srgbClr val="FF0000"/>
                </a:solidFill>
              </a:rPr>
              <a:t>. I love </a:t>
            </a:r>
            <a:r>
              <a:rPr lang="it-IT" dirty="0" err="1">
                <a:solidFill>
                  <a:srgbClr val="FF0000"/>
                </a:solidFill>
              </a:rPr>
              <a:t>above</a:t>
            </a:r>
            <a:r>
              <a:rPr lang="it-IT" dirty="0">
                <a:solidFill>
                  <a:srgbClr val="FF0000"/>
                </a:solidFill>
              </a:rPr>
              <a:t> </a:t>
            </a:r>
            <a:r>
              <a:rPr lang="it-IT" dirty="0" err="1">
                <a:solidFill>
                  <a:srgbClr val="FF0000"/>
                </a:solidFill>
              </a:rPr>
              <a:t>all</a:t>
            </a:r>
            <a:r>
              <a:rPr lang="it-IT" dirty="0">
                <a:solidFill>
                  <a:srgbClr val="FF0000"/>
                </a:solidFill>
              </a:rPr>
              <a:t> the </a:t>
            </a:r>
            <a:r>
              <a:rPr lang="it-IT" dirty="0" err="1">
                <a:solidFill>
                  <a:srgbClr val="FF0000"/>
                </a:solidFill>
              </a:rPr>
              <a:t>rabbits</a:t>
            </a:r>
            <a:r>
              <a:rPr lang="it-IT" dirty="0">
                <a:solidFill>
                  <a:srgbClr val="FF0000"/>
                </a:solidFill>
              </a:rPr>
              <a:t>, </a:t>
            </a:r>
            <a:r>
              <a:rPr lang="it-IT" dirty="0" err="1">
                <a:solidFill>
                  <a:srgbClr val="FF0000"/>
                </a:solidFill>
              </a:rPr>
              <a:t>they</a:t>
            </a:r>
            <a:r>
              <a:rPr lang="it-IT" dirty="0">
                <a:solidFill>
                  <a:srgbClr val="FF0000"/>
                </a:solidFill>
              </a:rPr>
              <a:t> are </a:t>
            </a:r>
            <a:r>
              <a:rPr lang="it-IT" dirty="0" err="1">
                <a:solidFill>
                  <a:srgbClr val="FF0000"/>
                </a:solidFill>
              </a:rPr>
              <a:t>very</a:t>
            </a:r>
            <a:r>
              <a:rPr lang="it-IT" dirty="0">
                <a:solidFill>
                  <a:srgbClr val="FF0000"/>
                </a:solidFill>
              </a:rPr>
              <a:t> soft.  I </a:t>
            </a:r>
            <a:r>
              <a:rPr lang="it-IT" dirty="0" err="1">
                <a:solidFill>
                  <a:srgbClr val="FF0000"/>
                </a:solidFill>
              </a:rPr>
              <a:t>never</a:t>
            </a:r>
            <a:r>
              <a:rPr lang="it-IT" dirty="0">
                <a:solidFill>
                  <a:srgbClr val="FF0000"/>
                </a:solidFill>
              </a:rPr>
              <a:t> </a:t>
            </a:r>
            <a:r>
              <a:rPr lang="it-IT" dirty="0" err="1">
                <a:solidFill>
                  <a:srgbClr val="FF0000"/>
                </a:solidFill>
              </a:rPr>
              <a:t>wanted</a:t>
            </a:r>
            <a:r>
              <a:rPr lang="it-IT" dirty="0">
                <a:solidFill>
                  <a:srgbClr val="FF0000"/>
                </a:solidFill>
              </a:rPr>
              <a:t> to stop petting </a:t>
            </a:r>
            <a:r>
              <a:rPr lang="it-IT" dirty="0" err="1">
                <a:solidFill>
                  <a:srgbClr val="FF0000"/>
                </a:solidFill>
              </a:rPr>
              <a:t>them</a:t>
            </a:r>
            <a:r>
              <a:rPr lang="it-IT" dirty="0">
                <a:solidFill>
                  <a:srgbClr val="FF0000"/>
                </a:solidFill>
              </a:rPr>
              <a:t>.</a:t>
            </a:r>
          </a:p>
        </p:txBody>
      </p:sp>
      <p:sp>
        <p:nvSpPr>
          <p:cNvPr id="3" name="Segnaposto contenuto 2"/>
          <p:cNvSpPr>
            <a:spLocks noGrp="1"/>
          </p:cNvSpPr>
          <p:nvPr>
            <p:ph idx="1"/>
          </p:nvPr>
        </p:nvSpPr>
        <p:spPr>
          <a:xfrm>
            <a:off x="1201004" y="2133600"/>
            <a:ext cx="5718412" cy="3777622"/>
          </a:xfrm>
        </p:spPr>
        <p:txBody>
          <a:bodyPr>
            <a:normAutofit fontScale="62500" lnSpcReduction="20000"/>
          </a:bodyPr>
          <a:lstStyle/>
          <a:p>
            <a:r>
              <a:rPr lang="it-IT" sz="4800" dirty="0"/>
              <a:t>Questo è il corso che sto frequentato e si chiama «Pet Therapy». Io ho iniziato questo corso speciale l’anno scorso. Amo soprattutto i conigli, sono così morbidi che non avrei mai smesso di accarezzarli. </a:t>
            </a:r>
          </a:p>
        </p:txBody>
      </p:sp>
      <p:pic>
        <p:nvPicPr>
          <p:cNvPr id="4" name="Immagine 3"/>
          <p:cNvPicPr>
            <a:picLocks noChangeAspect="1"/>
          </p:cNvPicPr>
          <p:nvPr/>
        </p:nvPicPr>
        <p:blipFill>
          <a:blip r:embed="rId2"/>
          <a:stretch>
            <a:fillRect/>
          </a:stretch>
        </p:blipFill>
        <p:spPr>
          <a:xfrm>
            <a:off x="8104283" y="2133600"/>
            <a:ext cx="3079699" cy="5456830"/>
          </a:xfrm>
          <a:prstGeom prst="rect">
            <a:avLst/>
          </a:prstGeom>
        </p:spPr>
      </p:pic>
    </p:spTree>
    <p:extLst>
      <p:ext uri="{BB962C8B-B14F-4D97-AF65-F5344CB8AC3E}">
        <p14:creationId xmlns:p14="http://schemas.microsoft.com/office/powerpoint/2010/main" val="130581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57670" y="198782"/>
            <a:ext cx="8844048" cy="1934817"/>
          </a:xfrm>
        </p:spPr>
        <p:txBody>
          <a:bodyPr>
            <a:normAutofit fontScale="90000"/>
          </a:bodyPr>
          <a:lstStyle/>
          <a:p>
            <a:r>
              <a:rPr lang="it-IT" sz="3100" dirty="0" err="1">
                <a:solidFill>
                  <a:srgbClr val="FF0000"/>
                </a:solidFill>
              </a:rPr>
              <a:t>These</a:t>
            </a:r>
            <a:r>
              <a:rPr lang="it-IT" sz="3100" dirty="0">
                <a:solidFill>
                  <a:srgbClr val="FF0000"/>
                </a:solidFill>
              </a:rPr>
              <a:t> are </a:t>
            </a:r>
            <a:r>
              <a:rPr lang="it-IT" sz="3100" dirty="0" err="1">
                <a:solidFill>
                  <a:srgbClr val="FF0000"/>
                </a:solidFill>
              </a:rPr>
              <a:t>my</a:t>
            </a:r>
            <a:r>
              <a:rPr lang="it-IT" sz="3100" dirty="0">
                <a:solidFill>
                  <a:srgbClr val="FF0000"/>
                </a:solidFill>
              </a:rPr>
              <a:t> new friends </a:t>
            </a:r>
            <a:r>
              <a:rPr lang="it-IT" sz="3100" dirty="0" err="1">
                <a:solidFill>
                  <a:srgbClr val="FF0000"/>
                </a:solidFill>
              </a:rPr>
              <a:t>who</a:t>
            </a:r>
            <a:r>
              <a:rPr lang="it-IT" sz="3100" dirty="0">
                <a:solidFill>
                  <a:srgbClr val="FF0000"/>
                </a:solidFill>
              </a:rPr>
              <a:t> I </a:t>
            </a:r>
            <a:r>
              <a:rPr lang="it-IT" sz="3100" dirty="0" err="1">
                <a:solidFill>
                  <a:srgbClr val="FF0000"/>
                </a:solidFill>
              </a:rPr>
              <a:t>met</a:t>
            </a:r>
            <a:r>
              <a:rPr lang="it-IT" sz="3100" dirty="0">
                <a:solidFill>
                  <a:srgbClr val="FF0000"/>
                </a:solidFill>
              </a:rPr>
              <a:t> </a:t>
            </a:r>
            <a:r>
              <a:rPr lang="it-IT" sz="3100" dirty="0" err="1">
                <a:solidFill>
                  <a:srgbClr val="FF0000"/>
                </a:solidFill>
              </a:rPr>
              <a:t>at</a:t>
            </a:r>
            <a:r>
              <a:rPr lang="it-IT" sz="3100" dirty="0">
                <a:solidFill>
                  <a:srgbClr val="FF0000"/>
                </a:solidFill>
              </a:rPr>
              <a:t> </a:t>
            </a:r>
            <a:r>
              <a:rPr lang="it-IT" sz="3100" dirty="0" err="1">
                <a:solidFill>
                  <a:srgbClr val="FF0000"/>
                </a:solidFill>
              </a:rPr>
              <a:t>my</a:t>
            </a:r>
            <a:r>
              <a:rPr lang="it-IT" sz="3100" dirty="0">
                <a:solidFill>
                  <a:srgbClr val="FF0000"/>
                </a:solidFill>
              </a:rPr>
              <a:t> </a:t>
            </a:r>
            <a:r>
              <a:rPr lang="it-IT" sz="3100" dirty="0" err="1">
                <a:solidFill>
                  <a:srgbClr val="FF0000"/>
                </a:solidFill>
              </a:rPr>
              <a:t>afternoon</a:t>
            </a:r>
            <a:r>
              <a:rPr lang="it-IT" sz="3100" dirty="0">
                <a:solidFill>
                  <a:srgbClr val="FF0000"/>
                </a:solidFill>
              </a:rPr>
              <a:t> English </a:t>
            </a:r>
            <a:r>
              <a:rPr lang="it-IT" sz="3100" dirty="0" err="1">
                <a:solidFill>
                  <a:srgbClr val="FF0000"/>
                </a:solidFill>
              </a:rPr>
              <a:t>course</a:t>
            </a:r>
            <a:r>
              <a:rPr lang="it-IT" sz="3100" dirty="0">
                <a:solidFill>
                  <a:srgbClr val="FF0000"/>
                </a:solidFill>
              </a:rPr>
              <a:t> . </a:t>
            </a:r>
            <a:r>
              <a:rPr lang="it-IT" sz="3100" dirty="0" err="1">
                <a:solidFill>
                  <a:srgbClr val="FF0000"/>
                </a:solidFill>
              </a:rPr>
              <a:t>We</a:t>
            </a:r>
            <a:r>
              <a:rPr lang="it-IT" sz="3100" dirty="0">
                <a:solidFill>
                  <a:srgbClr val="FF0000"/>
                </a:solidFill>
              </a:rPr>
              <a:t> are </a:t>
            </a:r>
            <a:r>
              <a:rPr lang="it-IT" sz="3100" dirty="0" err="1">
                <a:solidFill>
                  <a:srgbClr val="FF0000"/>
                </a:solidFill>
              </a:rPr>
              <a:t>preparing</a:t>
            </a:r>
            <a:r>
              <a:rPr lang="it-IT" sz="3100" dirty="0">
                <a:solidFill>
                  <a:srgbClr val="FF0000"/>
                </a:solidFill>
              </a:rPr>
              <a:t> a </a:t>
            </a:r>
            <a:r>
              <a:rPr lang="it-IT" sz="3100" dirty="0" err="1">
                <a:solidFill>
                  <a:srgbClr val="FF0000"/>
                </a:solidFill>
              </a:rPr>
              <a:t>picture</a:t>
            </a:r>
            <a:r>
              <a:rPr lang="it-IT" sz="3100" dirty="0">
                <a:solidFill>
                  <a:srgbClr val="FF0000"/>
                </a:solidFill>
              </a:rPr>
              <a:t> story. </a:t>
            </a:r>
            <a:r>
              <a:rPr lang="it-IT" sz="3100" dirty="0" err="1">
                <a:solidFill>
                  <a:srgbClr val="FF0000"/>
                </a:solidFill>
              </a:rPr>
              <a:t>We</a:t>
            </a:r>
            <a:r>
              <a:rPr lang="it-IT" sz="3100" dirty="0">
                <a:solidFill>
                  <a:srgbClr val="FF0000"/>
                </a:solidFill>
              </a:rPr>
              <a:t> are </a:t>
            </a:r>
            <a:r>
              <a:rPr lang="it-IT" sz="3100" dirty="0" err="1">
                <a:solidFill>
                  <a:srgbClr val="FF0000"/>
                </a:solidFill>
              </a:rPr>
              <a:t>divided</a:t>
            </a:r>
            <a:r>
              <a:rPr lang="it-IT" sz="3100" dirty="0">
                <a:solidFill>
                  <a:srgbClr val="FF0000"/>
                </a:solidFill>
              </a:rPr>
              <a:t> in </a:t>
            </a:r>
            <a:r>
              <a:rPr lang="it-IT" sz="3100" dirty="0" err="1">
                <a:solidFill>
                  <a:srgbClr val="FF0000"/>
                </a:solidFill>
              </a:rPr>
              <a:t>groups</a:t>
            </a:r>
            <a:r>
              <a:rPr lang="it-IT" sz="3100" dirty="0">
                <a:solidFill>
                  <a:srgbClr val="FF0000"/>
                </a:solidFill>
              </a:rPr>
              <a:t> and </a:t>
            </a:r>
            <a:r>
              <a:rPr lang="it-IT" sz="3100" dirty="0" err="1">
                <a:solidFill>
                  <a:srgbClr val="FF0000"/>
                </a:solidFill>
              </a:rPr>
              <a:t>each</a:t>
            </a:r>
            <a:r>
              <a:rPr lang="it-IT" sz="3100" dirty="0">
                <a:solidFill>
                  <a:srgbClr val="FF0000"/>
                </a:solidFill>
              </a:rPr>
              <a:t> group </a:t>
            </a:r>
            <a:r>
              <a:rPr lang="it-IT" sz="3100" dirty="0" err="1">
                <a:solidFill>
                  <a:srgbClr val="FF0000"/>
                </a:solidFill>
              </a:rPr>
              <a:t>has</a:t>
            </a:r>
            <a:r>
              <a:rPr lang="it-IT" sz="3100" dirty="0">
                <a:solidFill>
                  <a:srgbClr val="FF0000"/>
                </a:solidFill>
              </a:rPr>
              <a:t> a </a:t>
            </a:r>
            <a:r>
              <a:rPr lang="it-IT" sz="3100" dirty="0" err="1">
                <a:solidFill>
                  <a:srgbClr val="FF0000"/>
                </a:solidFill>
              </a:rPr>
              <a:t>specfic</a:t>
            </a:r>
            <a:r>
              <a:rPr lang="it-IT" sz="3100" dirty="0">
                <a:solidFill>
                  <a:srgbClr val="FF0000"/>
                </a:solidFill>
              </a:rPr>
              <a:t> task to </a:t>
            </a:r>
            <a:r>
              <a:rPr lang="it-IT" sz="3100" dirty="0" err="1">
                <a:solidFill>
                  <a:srgbClr val="FF0000"/>
                </a:solidFill>
              </a:rPr>
              <a:t>accomplish</a:t>
            </a:r>
            <a:r>
              <a:rPr lang="it-IT" sz="3100" dirty="0">
                <a:solidFill>
                  <a:srgbClr val="FF0000"/>
                </a:solidFill>
              </a:rPr>
              <a:t>. I </a:t>
            </a:r>
            <a:r>
              <a:rPr lang="it-IT" sz="3100" dirty="0" err="1">
                <a:solidFill>
                  <a:srgbClr val="FF0000"/>
                </a:solidFill>
              </a:rPr>
              <a:t>like</a:t>
            </a:r>
            <a:r>
              <a:rPr lang="it-IT" sz="3100" dirty="0">
                <a:solidFill>
                  <a:srgbClr val="FF0000"/>
                </a:solidFill>
              </a:rPr>
              <a:t> </a:t>
            </a:r>
            <a:r>
              <a:rPr lang="it-IT" sz="3100" dirty="0" err="1">
                <a:solidFill>
                  <a:srgbClr val="FF0000"/>
                </a:solidFill>
              </a:rPr>
              <a:t>them</a:t>
            </a:r>
            <a:r>
              <a:rPr lang="it-IT" sz="3100" dirty="0">
                <a:solidFill>
                  <a:srgbClr val="FF0000"/>
                </a:solidFill>
              </a:rPr>
              <a:t> </a:t>
            </a:r>
            <a:r>
              <a:rPr lang="it-IT" sz="3100" dirty="0" err="1">
                <a:solidFill>
                  <a:srgbClr val="FF0000"/>
                </a:solidFill>
              </a:rPr>
              <a:t>becuse</a:t>
            </a:r>
            <a:r>
              <a:rPr lang="it-IT" sz="3100" dirty="0">
                <a:solidFill>
                  <a:srgbClr val="FF0000"/>
                </a:solidFill>
              </a:rPr>
              <a:t> </a:t>
            </a:r>
            <a:r>
              <a:rPr lang="it-IT" sz="3100" dirty="0" err="1">
                <a:solidFill>
                  <a:srgbClr val="FF0000"/>
                </a:solidFill>
              </a:rPr>
              <a:t>they</a:t>
            </a:r>
            <a:r>
              <a:rPr lang="it-IT" sz="3100" dirty="0">
                <a:solidFill>
                  <a:srgbClr val="FF0000"/>
                </a:solidFill>
              </a:rPr>
              <a:t> make me </a:t>
            </a:r>
            <a:r>
              <a:rPr lang="it-IT" sz="3100" dirty="0" err="1">
                <a:solidFill>
                  <a:srgbClr val="FF0000"/>
                </a:solidFill>
              </a:rPr>
              <a:t>feel</a:t>
            </a:r>
            <a:r>
              <a:rPr lang="it-IT" sz="3100" dirty="0">
                <a:solidFill>
                  <a:srgbClr val="FF0000"/>
                </a:solidFill>
              </a:rPr>
              <a:t> part of the group</a:t>
            </a:r>
            <a:r>
              <a:rPr lang="it-IT" dirty="0">
                <a:solidFill>
                  <a:srgbClr val="FF0000"/>
                </a:solidFill>
              </a:rPr>
              <a:t>.</a:t>
            </a:r>
          </a:p>
        </p:txBody>
      </p:sp>
      <p:sp>
        <p:nvSpPr>
          <p:cNvPr id="3" name="Segnaposto contenuto 2"/>
          <p:cNvSpPr>
            <a:spLocks noGrp="1"/>
          </p:cNvSpPr>
          <p:nvPr>
            <p:ph idx="1"/>
          </p:nvPr>
        </p:nvSpPr>
        <p:spPr>
          <a:xfrm>
            <a:off x="914400" y="2968486"/>
            <a:ext cx="6769290" cy="3889514"/>
          </a:xfrm>
        </p:spPr>
        <p:txBody>
          <a:bodyPr>
            <a:normAutofit fontScale="70000" lnSpcReduction="20000"/>
          </a:bodyPr>
          <a:lstStyle/>
          <a:p>
            <a:r>
              <a:rPr lang="it-IT" sz="4400" dirty="0"/>
              <a:t>Questi sono i miei nuovi amici conosciuti al corso di inglese che si tiene di pomeriggio. Stiamo preparando un fotoromanzo. Siamo divisi in gruppi ed ognuno ha un compito specifico da svolgere. Mi piace molto perché i miei nuovi amici mi fanno sentire parte del progetto.</a:t>
            </a:r>
          </a:p>
        </p:txBody>
      </p:sp>
      <p:pic>
        <p:nvPicPr>
          <p:cNvPr id="4" name="Immagine 3"/>
          <p:cNvPicPr>
            <a:picLocks noChangeAspect="1"/>
          </p:cNvPicPr>
          <p:nvPr/>
        </p:nvPicPr>
        <p:blipFill>
          <a:blip r:embed="rId2"/>
          <a:stretch>
            <a:fillRect/>
          </a:stretch>
        </p:blipFill>
        <p:spPr>
          <a:xfrm>
            <a:off x="7903636" y="2968486"/>
            <a:ext cx="3325804" cy="4953000"/>
          </a:xfrm>
          <a:prstGeom prst="rect">
            <a:avLst/>
          </a:prstGeom>
        </p:spPr>
      </p:pic>
    </p:spTree>
    <p:extLst>
      <p:ext uri="{BB962C8B-B14F-4D97-AF65-F5344CB8AC3E}">
        <p14:creationId xmlns:p14="http://schemas.microsoft.com/office/powerpoint/2010/main" val="61422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948" y="72757"/>
            <a:ext cx="8774664" cy="1941573"/>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the </a:t>
            </a:r>
            <a:r>
              <a:rPr lang="it-IT" dirty="0" err="1">
                <a:solidFill>
                  <a:srgbClr val="FF0000"/>
                </a:solidFill>
              </a:rPr>
              <a:t>most</a:t>
            </a:r>
            <a:r>
              <a:rPr lang="it-IT" dirty="0">
                <a:solidFill>
                  <a:srgbClr val="FF0000"/>
                </a:solidFill>
              </a:rPr>
              <a:t> beautiful part of </a:t>
            </a:r>
            <a:r>
              <a:rPr lang="it-IT" dirty="0" err="1">
                <a:solidFill>
                  <a:srgbClr val="FF0000"/>
                </a:solidFill>
              </a:rPr>
              <a:t>my</a:t>
            </a:r>
            <a:r>
              <a:rPr lang="it-IT" dirty="0">
                <a:solidFill>
                  <a:srgbClr val="FF0000"/>
                </a:solidFill>
              </a:rPr>
              <a:t> </a:t>
            </a:r>
            <a:r>
              <a:rPr lang="it-IT" dirty="0" err="1">
                <a:solidFill>
                  <a:srgbClr val="FF0000"/>
                </a:solidFill>
              </a:rPr>
              <a:t>school</a:t>
            </a:r>
            <a:r>
              <a:rPr lang="it-IT" dirty="0">
                <a:solidFill>
                  <a:srgbClr val="FF0000"/>
                </a:solidFill>
              </a:rPr>
              <a:t> . </a:t>
            </a:r>
            <a:r>
              <a:rPr lang="it-IT" dirty="0" err="1">
                <a:solidFill>
                  <a:srgbClr val="FF0000"/>
                </a:solidFill>
              </a:rPr>
              <a:t>We</a:t>
            </a:r>
            <a:r>
              <a:rPr lang="it-IT" dirty="0">
                <a:solidFill>
                  <a:srgbClr val="FF0000"/>
                </a:solidFill>
              </a:rPr>
              <a:t> </a:t>
            </a:r>
            <a:r>
              <a:rPr lang="it-IT" dirty="0" err="1">
                <a:solidFill>
                  <a:srgbClr val="FF0000"/>
                </a:solidFill>
              </a:rPr>
              <a:t>often</a:t>
            </a:r>
            <a:r>
              <a:rPr lang="it-IT" dirty="0">
                <a:solidFill>
                  <a:srgbClr val="FF0000"/>
                </a:solidFill>
              </a:rPr>
              <a:t> come </a:t>
            </a:r>
            <a:r>
              <a:rPr lang="it-IT" dirty="0" err="1">
                <a:solidFill>
                  <a:srgbClr val="FF0000"/>
                </a:solidFill>
              </a:rPr>
              <a:t>here</a:t>
            </a:r>
            <a:r>
              <a:rPr lang="it-IT" dirty="0">
                <a:solidFill>
                  <a:srgbClr val="FF0000"/>
                </a:solidFill>
              </a:rPr>
              <a:t> to </a:t>
            </a:r>
            <a:r>
              <a:rPr lang="it-IT" dirty="0" err="1">
                <a:solidFill>
                  <a:srgbClr val="FF0000"/>
                </a:solidFill>
              </a:rPr>
              <a:t>watch</a:t>
            </a:r>
            <a:r>
              <a:rPr lang="it-IT" dirty="0">
                <a:solidFill>
                  <a:srgbClr val="FF0000"/>
                </a:solidFill>
              </a:rPr>
              <a:t> shows </a:t>
            </a:r>
            <a:r>
              <a:rPr lang="it-IT" dirty="0" err="1">
                <a:solidFill>
                  <a:srgbClr val="FF0000"/>
                </a:solidFill>
              </a:rPr>
              <a:t>during</a:t>
            </a:r>
            <a:r>
              <a:rPr lang="it-IT" dirty="0">
                <a:solidFill>
                  <a:srgbClr val="FF0000"/>
                </a:solidFill>
              </a:rPr>
              <a:t> the </a:t>
            </a:r>
            <a:r>
              <a:rPr lang="it-IT" dirty="0" err="1">
                <a:solidFill>
                  <a:srgbClr val="FF0000"/>
                </a:solidFill>
              </a:rPr>
              <a:t>school</a:t>
            </a:r>
            <a:r>
              <a:rPr lang="it-IT" dirty="0">
                <a:solidFill>
                  <a:srgbClr val="FF0000"/>
                </a:solidFill>
              </a:rPr>
              <a:t> </a:t>
            </a:r>
            <a:r>
              <a:rPr lang="it-IT" dirty="0" err="1">
                <a:solidFill>
                  <a:srgbClr val="FF0000"/>
                </a:solidFill>
              </a:rPr>
              <a:t>year</a:t>
            </a:r>
            <a:r>
              <a:rPr lang="it-IT" dirty="0">
                <a:solidFill>
                  <a:srgbClr val="FF0000"/>
                </a:solidFill>
              </a:rPr>
              <a:t>. I </a:t>
            </a:r>
            <a:r>
              <a:rPr lang="it-IT" dirty="0" err="1">
                <a:solidFill>
                  <a:srgbClr val="FF0000"/>
                </a:solidFill>
              </a:rPr>
              <a:t>like</a:t>
            </a:r>
            <a:r>
              <a:rPr lang="it-IT" dirty="0">
                <a:solidFill>
                  <a:srgbClr val="FF0000"/>
                </a:solidFill>
              </a:rPr>
              <a:t> </a:t>
            </a:r>
            <a:r>
              <a:rPr lang="it-IT" dirty="0" err="1">
                <a:solidFill>
                  <a:srgbClr val="FF0000"/>
                </a:solidFill>
              </a:rPr>
              <a:t>watching</a:t>
            </a:r>
            <a:r>
              <a:rPr lang="it-IT" dirty="0">
                <a:solidFill>
                  <a:srgbClr val="FF0000"/>
                </a:solidFill>
              </a:rPr>
              <a:t> </a:t>
            </a:r>
            <a:r>
              <a:rPr lang="it-IT" dirty="0" err="1">
                <a:solidFill>
                  <a:srgbClr val="FF0000"/>
                </a:solidFill>
              </a:rPr>
              <a:t>them</a:t>
            </a:r>
            <a:r>
              <a:rPr lang="it-IT" dirty="0">
                <a:solidFill>
                  <a:srgbClr val="FF0000"/>
                </a:solidFill>
              </a:rPr>
              <a:t> </a:t>
            </a:r>
            <a:r>
              <a:rPr lang="it-IT" dirty="0" err="1">
                <a:solidFill>
                  <a:srgbClr val="FF0000"/>
                </a:solidFill>
              </a:rPr>
              <a:t>together</a:t>
            </a:r>
            <a:r>
              <a:rPr lang="it-IT" dirty="0">
                <a:solidFill>
                  <a:srgbClr val="FF0000"/>
                </a:solidFill>
              </a:rPr>
              <a:t> with </a:t>
            </a:r>
            <a:r>
              <a:rPr lang="it-IT" dirty="0" err="1">
                <a:solidFill>
                  <a:srgbClr val="FF0000"/>
                </a:solidFill>
              </a:rPr>
              <a:t>all</a:t>
            </a:r>
            <a:r>
              <a:rPr lang="it-IT" dirty="0">
                <a:solidFill>
                  <a:srgbClr val="FF0000"/>
                </a:solidFill>
              </a:rPr>
              <a:t> </a:t>
            </a:r>
            <a:r>
              <a:rPr lang="it-IT" dirty="0" err="1">
                <a:solidFill>
                  <a:srgbClr val="FF0000"/>
                </a:solidFill>
              </a:rPr>
              <a:t>my</a:t>
            </a:r>
            <a:r>
              <a:rPr lang="it-IT" dirty="0">
                <a:solidFill>
                  <a:srgbClr val="FF0000"/>
                </a:solidFill>
              </a:rPr>
              <a:t> friends.</a:t>
            </a:r>
          </a:p>
        </p:txBody>
      </p:sp>
      <p:sp>
        <p:nvSpPr>
          <p:cNvPr id="3" name="Segnaposto contenuto 2"/>
          <p:cNvSpPr>
            <a:spLocks noGrp="1"/>
          </p:cNvSpPr>
          <p:nvPr>
            <p:ph idx="1"/>
          </p:nvPr>
        </p:nvSpPr>
        <p:spPr>
          <a:xfrm>
            <a:off x="1064526" y="2133600"/>
            <a:ext cx="6769290" cy="3777622"/>
          </a:xfrm>
        </p:spPr>
        <p:txBody>
          <a:bodyPr>
            <a:normAutofit fontScale="92500" lnSpcReduction="10000"/>
          </a:bodyPr>
          <a:lstStyle/>
          <a:p>
            <a:pPr marL="0" indent="0">
              <a:buNone/>
            </a:pPr>
            <a:r>
              <a:rPr lang="it-IT" sz="4400" dirty="0"/>
              <a:t>Questa è la parte più bella della scuola. Andiamo sempre qui a vedere gli spettacoli di fine anno. Amo vederli insieme ai miei amici. </a:t>
            </a:r>
          </a:p>
        </p:txBody>
      </p:sp>
      <p:pic>
        <p:nvPicPr>
          <p:cNvPr id="4" name="Immagine 3"/>
          <p:cNvPicPr>
            <a:picLocks noChangeAspect="1"/>
          </p:cNvPicPr>
          <p:nvPr/>
        </p:nvPicPr>
        <p:blipFill>
          <a:blip r:embed="rId2"/>
          <a:stretch>
            <a:fillRect/>
          </a:stretch>
        </p:blipFill>
        <p:spPr>
          <a:xfrm>
            <a:off x="7771317" y="2133600"/>
            <a:ext cx="3733295" cy="4485861"/>
          </a:xfrm>
          <a:prstGeom prst="rect">
            <a:avLst/>
          </a:prstGeom>
        </p:spPr>
      </p:pic>
    </p:spTree>
    <p:extLst>
      <p:ext uri="{BB962C8B-B14F-4D97-AF65-F5344CB8AC3E}">
        <p14:creationId xmlns:p14="http://schemas.microsoft.com/office/powerpoint/2010/main" val="73906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89213" y="2981739"/>
            <a:ext cx="5163309" cy="1795642"/>
          </a:xfrm>
        </p:spPr>
        <p:txBody>
          <a:bodyPr>
            <a:noAutofit/>
          </a:bodyPr>
          <a:lstStyle/>
          <a:p>
            <a:r>
              <a:rPr lang="it-IT" sz="3000" dirty="0" smtClean="0"/>
              <a:t>Questo </a:t>
            </a:r>
            <a:r>
              <a:rPr lang="it-IT" sz="3000" dirty="0"/>
              <a:t>è il laboratorio di informatica della mia scuola. In fondo c’è il tecnico di laboratorio, Pietro, che è sempre molto disponibile quando incontriamo dei problemi. Ci vado qualche </a:t>
            </a:r>
            <a:r>
              <a:rPr lang="it-IT" sz="3000" dirty="0" smtClean="0"/>
              <a:t>volta </a:t>
            </a:r>
            <a:r>
              <a:rPr lang="it-IT" sz="3000" dirty="0"/>
              <a:t>con le mie insegnanti. </a:t>
            </a:r>
          </a:p>
        </p:txBody>
      </p:sp>
      <p:sp>
        <p:nvSpPr>
          <p:cNvPr id="3" name="Sottotitolo 2"/>
          <p:cNvSpPr>
            <a:spLocks noGrp="1"/>
          </p:cNvSpPr>
          <p:nvPr>
            <p:ph type="subTitle" idx="1"/>
          </p:nvPr>
        </p:nvSpPr>
        <p:spPr>
          <a:xfrm>
            <a:off x="2589213" y="4936405"/>
            <a:ext cx="8915399" cy="1126283"/>
          </a:xfrm>
        </p:spPr>
        <p:txBody>
          <a:bodyPr>
            <a:normAutofit fontScale="92500" lnSpcReduction="20000"/>
          </a:bodyPr>
          <a:lstStyle/>
          <a:p>
            <a:r>
              <a:rPr lang="it-IT" sz="2000" dirty="0" err="1">
                <a:solidFill>
                  <a:srgbClr val="FF0000"/>
                </a:solidFill>
              </a:rPr>
              <a:t>This</a:t>
            </a:r>
            <a:r>
              <a:rPr lang="it-IT" sz="2000" dirty="0">
                <a:solidFill>
                  <a:srgbClr val="FF0000"/>
                </a:solidFill>
              </a:rPr>
              <a:t> </a:t>
            </a:r>
            <a:r>
              <a:rPr lang="it-IT" sz="2000" dirty="0" err="1">
                <a:solidFill>
                  <a:srgbClr val="FF0000"/>
                </a:solidFill>
              </a:rPr>
              <a:t>is</a:t>
            </a:r>
            <a:r>
              <a:rPr lang="it-IT" sz="2000" dirty="0">
                <a:solidFill>
                  <a:srgbClr val="FF0000"/>
                </a:solidFill>
              </a:rPr>
              <a:t> </a:t>
            </a:r>
            <a:r>
              <a:rPr lang="it-IT" sz="2000" dirty="0" err="1">
                <a:solidFill>
                  <a:srgbClr val="FF0000"/>
                </a:solidFill>
              </a:rPr>
              <a:t>my</a:t>
            </a:r>
            <a:r>
              <a:rPr lang="it-IT" sz="2000" dirty="0">
                <a:solidFill>
                  <a:srgbClr val="FF0000"/>
                </a:solidFill>
              </a:rPr>
              <a:t> computer lab of </a:t>
            </a:r>
            <a:r>
              <a:rPr lang="it-IT" sz="2000" dirty="0" err="1">
                <a:solidFill>
                  <a:srgbClr val="FF0000"/>
                </a:solidFill>
              </a:rPr>
              <a:t>my</a:t>
            </a:r>
            <a:r>
              <a:rPr lang="it-IT" sz="2000" dirty="0">
                <a:solidFill>
                  <a:srgbClr val="FF0000"/>
                </a:solidFill>
              </a:rPr>
              <a:t> </a:t>
            </a:r>
            <a:r>
              <a:rPr lang="it-IT" sz="2000" dirty="0" err="1">
                <a:solidFill>
                  <a:srgbClr val="FF0000"/>
                </a:solidFill>
              </a:rPr>
              <a:t>school</a:t>
            </a:r>
            <a:r>
              <a:rPr lang="it-IT" sz="2000" dirty="0">
                <a:solidFill>
                  <a:srgbClr val="FF0000"/>
                </a:solidFill>
              </a:rPr>
              <a:t> . </a:t>
            </a:r>
            <a:r>
              <a:rPr lang="it-IT" sz="2000" dirty="0" err="1">
                <a:solidFill>
                  <a:srgbClr val="FF0000"/>
                </a:solidFill>
              </a:rPr>
              <a:t>Behind</a:t>
            </a:r>
            <a:r>
              <a:rPr lang="it-IT" sz="2000" dirty="0">
                <a:solidFill>
                  <a:srgbClr val="FF0000"/>
                </a:solidFill>
              </a:rPr>
              <a:t> me </a:t>
            </a:r>
            <a:r>
              <a:rPr lang="it-IT" sz="2000" dirty="0" err="1">
                <a:solidFill>
                  <a:srgbClr val="FF0000"/>
                </a:solidFill>
              </a:rPr>
              <a:t>there</a:t>
            </a:r>
            <a:r>
              <a:rPr lang="it-IT" sz="2000" dirty="0">
                <a:solidFill>
                  <a:srgbClr val="FF0000"/>
                </a:solidFill>
              </a:rPr>
              <a:t> </a:t>
            </a:r>
            <a:r>
              <a:rPr lang="it-IT" sz="2000" dirty="0" err="1">
                <a:solidFill>
                  <a:srgbClr val="FF0000"/>
                </a:solidFill>
              </a:rPr>
              <a:t>is</a:t>
            </a:r>
            <a:r>
              <a:rPr lang="it-IT" sz="2000" dirty="0">
                <a:solidFill>
                  <a:srgbClr val="FF0000"/>
                </a:solidFill>
              </a:rPr>
              <a:t> Pietro </a:t>
            </a:r>
            <a:r>
              <a:rPr lang="it-IT" sz="2000" dirty="0" err="1">
                <a:solidFill>
                  <a:srgbClr val="FF0000"/>
                </a:solidFill>
              </a:rPr>
              <a:t>who</a:t>
            </a:r>
            <a:r>
              <a:rPr lang="it-IT" sz="2000" dirty="0">
                <a:solidFill>
                  <a:srgbClr val="FF0000"/>
                </a:solidFill>
              </a:rPr>
              <a:t> </a:t>
            </a:r>
            <a:r>
              <a:rPr lang="it-IT" sz="2000" dirty="0" err="1">
                <a:solidFill>
                  <a:srgbClr val="FF0000"/>
                </a:solidFill>
              </a:rPr>
              <a:t>is</a:t>
            </a:r>
            <a:r>
              <a:rPr lang="it-IT" sz="2000" dirty="0">
                <a:solidFill>
                  <a:srgbClr val="FF0000"/>
                </a:solidFill>
              </a:rPr>
              <a:t> the </a:t>
            </a:r>
            <a:r>
              <a:rPr lang="it-IT" sz="2000" dirty="0" err="1">
                <a:solidFill>
                  <a:srgbClr val="FF0000"/>
                </a:solidFill>
              </a:rPr>
              <a:t>technician</a:t>
            </a:r>
            <a:r>
              <a:rPr lang="it-IT" sz="2000" dirty="0">
                <a:solidFill>
                  <a:srgbClr val="FF0000"/>
                </a:solidFill>
              </a:rPr>
              <a:t> , he </a:t>
            </a:r>
            <a:r>
              <a:rPr lang="it-IT" sz="2000" dirty="0" err="1">
                <a:solidFill>
                  <a:srgbClr val="FF0000"/>
                </a:solidFill>
              </a:rPr>
              <a:t>is</a:t>
            </a:r>
            <a:r>
              <a:rPr lang="it-IT" sz="2000" dirty="0">
                <a:solidFill>
                  <a:srgbClr val="FF0000"/>
                </a:solidFill>
              </a:rPr>
              <a:t> </a:t>
            </a:r>
            <a:r>
              <a:rPr lang="it-IT" sz="2000" dirty="0" err="1">
                <a:solidFill>
                  <a:srgbClr val="FF0000"/>
                </a:solidFill>
              </a:rPr>
              <a:t>always</a:t>
            </a:r>
            <a:r>
              <a:rPr lang="it-IT" sz="2000" dirty="0">
                <a:solidFill>
                  <a:srgbClr val="FF0000"/>
                </a:solidFill>
              </a:rPr>
              <a:t> </a:t>
            </a:r>
            <a:r>
              <a:rPr lang="it-IT" sz="2000" dirty="0" err="1">
                <a:solidFill>
                  <a:srgbClr val="FF0000"/>
                </a:solidFill>
              </a:rPr>
              <a:t>available</a:t>
            </a:r>
            <a:r>
              <a:rPr lang="it-IT" sz="2000" dirty="0">
                <a:solidFill>
                  <a:srgbClr val="FF0000"/>
                </a:solidFill>
              </a:rPr>
              <a:t> </a:t>
            </a:r>
            <a:r>
              <a:rPr lang="it-IT" sz="2000" dirty="0" err="1">
                <a:solidFill>
                  <a:srgbClr val="FF0000"/>
                </a:solidFill>
              </a:rPr>
              <a:t>when</a:t>
            </a:r>
            <a:r>
              <a:rPr lang="it-IT" sz="2000" dirty="0">
                <a:solidFill>
                  <a:srgbClr val="FF0000"/>
                </a:solidFill>
              </a:rPr>
              <a:t> </a:t>
            </a:r>
            <a:r>
              <a:rPr lang="it-IT" sz="2000" dirty="0" err="1">
                <a:solidFill>
                  <a:srgbClr val="FF0000"/>
                </a:solidFill>
              </a:rPr>
              <a:t>we</a:t>
            </a:r>
            <a:r>
              <a:rPr lang="it-IT" sz="2000" dirty="0">
                <a:solidFill>
                  <a:srgbClr val="FF0000"/>
                </a:solidFill>
              </a:rPr>
              <a:t> </a:t>
            </a:r>
            <a:r>
              <a:rPr lang="it-IT" sz="2000" dirty="0" err="1">
                <a:solidFill>
                  <a:srgbClr val="FF0000"/>
                </a:solidFill>
              </a:rPr>
              <a:t>have</a:t>
            </a:r>
            <a:r>
              <a:rPr lang="it-IT" sz="2000" dirty="0">
                <a:solidFill>
                  <a:srgbClr val="FF0000"/>
                </a:solidFill>
              </a:rPr>
              <a:t> </a:t>
            </a:r>
            <a:r>
              <a:rPr lang="it-IT" sz="2000" dirty="0" err="1">
                <a:solidFill>
                  <a:srgbClr val="FF0000"/>
                </a:solidFill>
              </a:rPr>
              <a:t>problems</a:t>
            </a:r>
            <a:r>
              <a:rPr lang="it-IT" sz="2000" dirty="0">
                <a:solidFill>
                  <a:srgbClr val="FF0000"/>
                </a:solidFill>
              </a:rPr>
              <a:t> with the </a:t>
            </a:r>
            <a:r>
              <a:rPr lang="it-IT" sz="2000" dirty="0" err="1">
                <a:solidFill>
                  <a:srgbClr val="FF0000"/>
                </a:solidFill>
              </a:rPr>
              <a:t>computers.I</a:t>
            </a:r>
            <a:r>
              <a:rPr lang="it-IT" sz="2000" dirty="0">
                <a:solidFill>
                  <a:srgbClr val="FF0000"/>
                </a:solidFill>
              </a:rPr>
              <a:t> </a:t>
            </a:r>
            <a:r>
              <a:rPr lang="it-IT" sz="2000" dirty="0" err="1">
                <a:solidFill>
                  <a:srgbClr val="FF0000"/>
                </a:solidFill>
              </a:rPr>
              <a:t>often</a:t>
            </a:r>
            <a:r>
              <a:rPr lang="it-IT" sz="2000" dirty="0">
                <a:solidFill>
                  <a:srgbClr val="FF0000"/>
                </a:solidFill>
              </a:rPr>
              <a:t> come </a:t>
            </a:r>
            <a:r>
              <a:rPr lang="it-IT" sz="2000" dirty="0" err="1">
                <a:solidFill>
                  <a:srgbClr val="FF0000"/>
                </a:solidFill>
              </a:rPr>
              <a:t>here</a:t>
            </a:r>
            <a:r>
              <a:rPr lang="it-IT" sz="2000" dirty="0">
                <a:solidFill>
                  <a:srgbClr val="FF0000"/>
                </a:solidFill>
              </a:rPr>
              <a:t> with </a:t>
            </a:r>
            <a:r>
              <a:rPr lang="it-IT" sz="2000" dirty="0" err="1">
                <a:solidFill>
                  <a:srgbClr val="FF0000"/>
                </a:solidFill>
              </a:rPr>
              <a:t>my</a:t>
            </a:r>
            <a:r>
              <a:rPr lang="it-IT" sz="2000" dirty="0">
                <a:solidFill>
                  <a:srgbClr val="FF0000"/>
                </a:solidFill>
              </a:rPr>
              <a:t> </a:t>
            </a:r>
            <a:r>
              <a:rPr lang="it-IT" sz="2000" dirty="0" err="1">
                <a:solidFill>
                  <a:srgbClr val="FF0000"/>
                </a:solidFill>
              </a:rPr>
              <a:t>teachers</a:t>
            </a:r>
            <a:r>
              <a:rPr lang="it-IT" sz="2000" dirty="0">
                <a:solidFill>
                  <a:srgbClr val="FF0000"/>
                </a:solidFill>
              </a:rPr>
              <a:t> and of </a:t>
            </a:r>
            <a:r>
              <a:rPr lang="it-IT" sz="2000" dirty="0" err="1">
                <a:solidFill>
                  <a:srgbClr val="FF0000"/>
                </a:solidFill>
              </a:rPr>
              <a:t>course</a:t>
            </a:r>
            <a:r>
              <a:rPr lang="it-IT" sz="2000" dirty="0">
                <a:solidFill>
                  <a:srgbClr val="FF0000"/>
                </a:solidFill>
              </a:rPr>
              <a:t> </a:t>
            </a:r>
            <a:r>
              <a:rPr lang="it-IT" sz="2000" dirty="0" err="1">
                <a:solidFill>
                  <a:srgbClr val="FF0000"/>
                </a:solidFill>
              </a:rPr>
              <a:t>my</a:t>
            </a:r>
            <a:r>
              <a:rPr lang="it-IT" sz="2000" dirty="0">
                <a:solidFill>
                  <a:srgbClr val="FF0000"/>
                </a:solidFill>
              </a:rPr>
              <a:t> </a:t>
            </a:r>
            <a:r>
              <a:rPr lang="it-IT" sz="2000" dirty="0" err="1">
                <a:solidFill>
                  <a:srgbClr val="FF0000"/>
                </a:solidFill>
              </a:rPr>
              <a:t>classmates</a:t>
            </a:r>
            <a:r>
              <a:rPr lang="it-IT" dirty="0">
                <a:solidFill>
                  <a:srgbClr val="FF0000"/>
                </a:solidFill>
              </a:rPr>
              <a:t>.</a:t>
            </a:r>
          </a:p>
        </p:txBody>
      </p:sp>
      <p:pic>
        <p:nvPicPr>
          <p:cNvPr id="4" name="Segnaposto contenuto 3"/>
          <p:cNvPicPr>
            <a:picLocks noGrp="1" noChangeAspect="1"/>
          </p:cNvPicPr>
          <p:nvPr>
            <p:ph idx="4294967295"/>
          </p:nvPr>
        </p:nvPicPr>
        <p:blipFill>
          <a:blip r:embed="rId2"/>
          <a:stretch>
            <a:fillRect/>
          </a:stretch>
        </p:blipFill>
        <p:spPr>
          <a:xfrm>
            <a:off x="8470969" y="597038"/>
            <a:ext cx="2846387" cy="3778250"/>
          </a:xfrm>
        </p:spPr>
      </p:pic>
    </p:spTree>
    <p:extLst>
      <p:ext uri="{BB962C8B-B14F-4D97-AF65-F5344CB8AC3E}">
        <p14:creationId xmlns:p14="http://schemas.microsoft.com/office/powerpoint/2010/main" val="59082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7731" y="2429298"/>
            <a:ext cx="6209732" cy="2348081"/>
          </a:xfrm>
        </p:spPr>
        <p:txBody>
          <a:bodyPr>
            <a:normAutofit fontScale="90000"/>
          </a:bodyPr>
          <a:lstStyle/>
          <a:p>
            <a:r>
              <a:rPr lang="it-IT" sz="3600" dirty="0"/>
              <a:t>La mia panetteria preferita, quando posso, prima o dopo la scuola, passo sempre per mangiare qualcosa e comprare il pane per la mia mamma.</a:t>
            </a:r>
            <a:endParaRPr lang="it-IT" dirty="0"/>
          </a:p>
        </p:txBody>
      </p:sp>
      <p:sp>
        <p:nvSpPr>
          <p:cNvPr id="3" name="Sottotitolo 2"/>
          <p:cNvSpPr>
            <a:spLocks noGrp="1"/>
          </p:cNvSpPr>
          <p:nvPr>
            <p:ph type="subTitle" idx="1"/>
          </p:nvPr>
        </p:nvSpPr>
        <p:spPr>
          <a:xfrm>
            <a:off x="1637731" y="4903304"/>
            <a:ext cx="9866881" cy="1000358"/>
          </a:xfrm>
        </p:spPr>
        <p:txBody>
          <a:bodyPr>
            <a:normAutofit fontScale="70000" lnSpcReduction="20000"/>
          </a:bodyPr>
          <a:lstStyle/>
          <a:p>
            <a:r>
              <a:rPr lang="it-IT" sz="3400" dirty="0" err="1">
                <a:solidFill>
                  <a:srgbClr val="FF0000"/>
                </a:solidFill>
              </a:rPr>
              <a:t>This</a:t>
            </a:r>
            <a:r>
              <a:rPr lang="it-IT" sz="3400" dirty="0">
                <a:solidFill>
                  <a:srgbClr val="FF0000"/>
                </a:solidFill>
              </a:rPr>
              <a:t> </a:t>
            </a:r>
            <a:r>
              <a:rPr lang="it-IT" sz="3400" dirty="0" err="1">
                <a:solidFill>
                  <a:srgbClr val="FF0000"/>
                </a:solidFill>
              </a:rPr>
              <a:t>is</a:t>
            </a:r>
            <a:r>
              <a:rPr lang="it-IT" sz="3400" dirty="0">
                <a:solidFill>
                  <a:srgbClr val="FF0000"/>
                </a:solidFill>
              </a:rPr>
              <a:t> </a:t>
            </a:r>
            <a:r>
              <a:rPr lang="it-IT" sz="3400" dirty="0" err="1">
                <a:solidFill>
                  <a:srgbClr val="FF0000"/>
                </a:solidFill>
              </a:rPr>
              <a:t>my</a:t>
            </a:r>
            <a:r>
              <a:rPr lang="it-IT" sz="3400" dirty="0">
                <a:solidFill>
                  <a:srgbClr val="FF0000"/>
                </a:solidFill>
              </a:rPr>
              <a:t> </a:t>
            </a:r>
            <a:r>
              <a:rPr lang="it-IT" sz="3400" dirty="0" err="1">
                <a:solidFill>
                  <a:srgbClr val="FF0000"/>
                </a:solidFill>
              </a:rPr>
              <a:t>favourite</a:t>
            </a:r>
            <a:r>
              <a:rPr lang="it-IT" sz="3400" dirty="0">
                <a:solidFill>
                  <a:srgbClr val="FF0000"/>
                </a:solidFill>
              </a:rPr>
              <a:t> </a:t>
            </a:r>
            <a:r>
              <a:rPr lang="it-IT" sz="3400" dirty="0" err="1">
                <a:solidFill>
                  <a:srgbClr val="FF0000"/>
                </a:solidFill>
              </a:rPr>
              <a:t>bakery</a:t>
            </a:r>
            <a:r>
              <a:rPr lang="it-IT" sz="3400" dirty="0">
                <a:solidFill>
                  <a:srgbClr val="FF0000"/>
                </a:solidFill>
              </a:rPr>
              <a:t>. </a:t>
            </a:r>
            <a:r>
              <a:rPr lang="it-IT" sz="3400" dirty="0" err="1">
                <a:solidFill>
                  <a:srgbClr val="FF0000"/>
                </a:solidFill>
              </a:rPr>
              <a:t>When</a:t>
            </a:r>
            <a:r>
              <a:rPr lang="it-IT" sz="3400" dirty="0">
                <a:solidFill>
                  <a:srgbClr val="FF0000"/>
                </a:solidFill>
              </a:rPr>
              <a:t> I </a:t>
            </a:r>
            <a:r>
              <a:rPr lang="it-IT" sz="3400" dirty="0" err="1">
                <a:solidFill>
                  <a:srgbClr val="FF0000"/>
                </a:solidFill>
              </a:rPr>
              <a:t>can,before</a:t>
            </a:r>
            <a:r>
              <a:rPr lang="it-IT" sz="3400" dirty="0">
                <a:solidFill>
                  <a:srgbClr val="FF0000"/>
                </a:solidFill>
              </a:rPr>
              <a:t> and </a:t>
            </a:r>
            <a:r>
              <a:rPr lang="it-IT" sz="3400" dirty="0" err="1">
                <a:solidFill>
                  <a:srgbClr val="FF0000"/>
                </a:solidFill>
              </a:rPr>
              <a:t>after</a:t>
            </a:r>
            <a:r>
              <a:rPr lang="it-IT" sz="3400" dirty="0">
                <a:solidFill>
                  <a:srgbClr val="FF0000"/>
                </a:solidFill>
              </a:rPr>
              <a:t> </a:t>
            </a:r>
            <a:r>
              <a:rPr lang="it-IT" sz="3400" dirty="0" err="1">
                <a:solidFill>
                  <a:srgbClr val="FF0000"/>
                </a:solidFill>
              </a:rPr>
              <a:t>school</a:t>
            </a:r>
            <a:r>
              <a:rPr lang="it-IT" sz="3400" dirty="0">
                <a:solidFill>
                  <a:srgbClr val="FF0000"/>
                </a:solidFill>
              </a:rPr>
              <a:t>, I go </a:t>
            </a:r>
            <a:r>
              <a:rPr lang="it-IT" sz="3400" dirty="0" err="1">
                <a:solidFill>
                  <a:srgbClr val="FF0000"/>
                </a:solidFill>
              </a:rPr>
              <a:t>there</a:t>
            </a:r>
            <a:r>
              <a:rPr lang="it-IT" sz="3400" dirty="0">
                <a:solidFill>
                  <a:srgbClr val="FF0000"/>
                </a:solidFill>
              </a:rPr>
              <a:t> to </a:t>
            </a:r>
            <a:r>
              <a:rPr lang="it-IT" sz="3400" dirty="0" err="1">
                <a:solidFill>
                  <a:srgbClr val="FF0000"/>
                </a:solidFill>
              </a:rPr>
              <a:t>eat</a:t>
            </a:r>
            <a:r>
              <a:rPr lang="it-IT" sz="3400" dirty="0">
                <a:solidFill>
                  <a:srgbClr val="FF0000"/>
                </a:solidFill>
              </a:rPr>
              <a:t> a </a:t>
            </a:r>
            <a:r>
              <a:rPr lang="it-IT" sz="3400" dirty="0" err="1">
                <a:solidFill>
                  <a:srgbClr val="FF0000"/>
                </a:solidFill>
              </a:rPr>
              <a:t>slice</a:t>
            </a:r>
            <a:r>
              <a:rPr lang="it-IT" sz="3400" dirty="0">
                <a:solidFill>
                  <a:srgbClr val="FF0000"/>
                </a:solidFill>
              </a:rPr>
              <a:t> of pizza or to </a:t>
            </a:r>
            <a:r>
              <a:rPr lang="it-IT" sz="3400" dirty="0" err="1">
                <a:solidFill>
                  <a:srgbClr val="FF0000"/>
                </a:solidFill>
              </a:rPr>
              <a:t>buy</a:t>
            </a:r>
            <a:r>
              <a:rPr lang="it-IT" sz="3400" dirty="0">
                <a:solidFill>
                  <a:srgbClr val="FF0000"/>
                </a:solidFill>
              </a:rPr>
              <a:t> some bread for </a:t>
            </a:r>
            <a:r>
              <a:rPr lang="it-IT" sz="3400" dirty="0" err="1">
                <a:solidFill>
                  <a:srgbClr val="FF0000"/>
                </a:solidFill>
              </a:rPr>
              <a:t>my</a:t>
            </a:r>
            <a:r>
              <a:rPr lang="it-IT" sz="3400" dirty="0">
                <a:solidFill>
                  <a:srgbClr val="FF0000"/>
                </a:solidFill>
              </a:rPr>
              <a:t> </a:t>
            </a:r>
            <a:r>
              <a:rPr lang="it-IT" sz="3400" dirty="0" err="1">
                <a:solidFill>
                  <a:srgbClr val="FF0000"/>
                </a:solidFill>
              </a:rPr>
              <a:t>mother</a:t>
            </a:r>
            <a:r>
              <a:rPr lang="it-IT" sz="3200" dirty="0">
                <a:solidFill>
                  <a:srgbClr val="FF0000"/>
                </a:solidFill>
              </a:rPr>
              <a:t>.</a:t>
            </a:r>
          </a:p>
        </p:txBody>
      </p:sp>
      <p:pic>
        <p:nvPicPr>
          <p:cNvPr id="4" name="Immagine 3"/>
          <p:cNvPicPr>
            <a:picLocks noChangeAspect="1"/>
          </p:cNvPicPr>
          <p:nvPr/>
        </p:nvPicPr>
        <p:blipFill>
          <a:blip r:embed="rId2"/>
          <a:stretch>
            <a:fillRect/>
          </a:stretch>
        </p:blipFill>
        <p:spPr>
          <a:xfrm>
            <a:off x="7861447" y="238539"/>
            <a:ext cx="3815182" cy="4723789"/>
          </a:xfrm>
          <a:prstGeom prst="rect">
            <a:avLst/>
          </a:prstGeom>
        </p:spPr>
      </p:pic>
    </p:spTree>
    <p:extLst>
      <p:ext uri="{BB962C8B-B14F-4D97-AF65-F5344CB8AC3E}">
        <p14:creationId xmlns:p14="http://schemas.microsoft.com/office/powerpoint/2010/main" val="217755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74208" y="3790122"/>
            <a:ext cx="6601165" cy="1550398"/>
          </a:xfrm>
        </p:spPr>
        <p:txBody>
          <a:bodyPr>
            <a:normAutofit fontScale="90000"/>
          </a:bodyPr>
          <a:lstStyle/>
          <a:p>
            <a:r>
              <a:rPr lang="it-IT" dirty="0"/>
              <a:t>Dietro di me si trova la mia scuola, sono molto contenta di andarci ogni mattina e di stare insieme agli altri.</a:t>
            </a:r>
          </a:p>
        </p:txBody>
      </p:sp>
      <p:sp>
        <p:nvSpPr>
          <p:cNvPr id="3" name="Sottotitolo 2"/>
          <p:cNvSpPr>
            <a:spLocks noGrp="1"/>
          </p:cNvSpPr>
          <p:nvPr>
            <p:ph type="subTitle" idx="1"/>
          </p:nvPr>
        </p:nvSpPr>
        <p:spPr>
          <a:xfrm flipH="1">
            <a:off x="1774208" y="5340520"/>
            <a:ext cx="4931392" cy="1126283"/>
          </a:xfrm>
        </p:spPr>
        <p:txBody>
          <a:bodyPr>
            <a:normAutofit fontScale="92500" lnSpcReduction="20000"/>
          </a:bodyPr>
          <a:lstStyle/>
          <a:p>
            <a:r>
              <a:rPr lang="it-IT" sz="2800" dirty="0" err="1">
                <a:solidFill>
                  <a:srgbClr val="FF0000"/>
                </a:solidFill>
              </a:rPr>
              <a:t>Behind</a:t>
            </a:r>
            <a:r>
              <a:rPr lang="it-IT" sz="2800" dirty="0">
                <a:solidFill>
                  <a:srgbClr val="FF0000"/>
                </a:solidFill>
              </a:rPr>
              <a:t> me </a:t>
            </a:r>
            <a:r>
              <a:rPr lang="it-IT" sz="2800" dirty="0" err="1">
                <a:solidFill>
                  <a:srgbClr val="FF0000"/>
                </a:solidFill>
              </a:rPr>
              <a:t>there</a:t>
            </a:r>
            <a:r>
              <a:rPr lang="it-IT" sz="2800" dirty="0">
                <a:solidFill>
                  <a:srgbClr val="FF0000"/>
                </a:solidFill>
              </a:rPr>
              <a:t> </a:t>
            </a:r>
            <a:r>
              <a:rPr lang="it-IT" sz="2800" dirty="0" err="1">
                <a:solidFill>
                  <a:srgbClr val="FF0000"/>
                </a:solidFill>
              </a:rPr>
              <a:t>is</a:t>
            </a:r>
            <a:r>
              <a:rPr lang="it-IT" sz="2800" dirty="0">
                <a:solidFill>
                  <a:srgbClr val="FF0000"/>
                </a:solidFill>
              </a:rPr>
              <a:t> </a:t>
            </a:r>
            <a:r>
              <a:rPr lang="it-IT" sz="2800" dirty="0" err="1">
                <a:solidFill>
                  <a:srgbClr val="FF0000"/>
                </a:solidFill>
              </a:rPr>
              <a:t>my</a:t>
            </a:r>
            <a:r>
              <a:rPr lang="it-IT" sz="2800" dirty="0">
                <a:solidFill>
                  <a:srgbClr val="FF0000"/>
                </a:solidFill>
              </a:rPr>
              <a:t> </a:t>
            </a:r>
            <a:r>
              <a:rPr lang="it-IT" sz="2800" dirty="0" err="1">
                <a:solidFill>
                  <a:srgbClr val="FF0000"/>
                </a:solidFill>
              </a:rPr>
              <a:t>school</a:t>
            </a:r>
            <a:r>
              <a:rPr lang="it-IT" sz="2800" dirty="0">
                <a:solidFill>
                  <a:srgbClr val="FF0000"/>
                </a:solidFill>
              </a:rPr>
              <a:t>,  I </a:t>
            </a:r>
            <a:r>
              <a:rPr lang="it-IT" sz="2800" dirty="0" err="1">
                <a:solidFill>
                  <a:srgbClr val="FF0000"/>
                </a:solidFill>
              </a:rPr>
              <a:t>am</a:t>
            </a:r>
            <a:r>
              <a:rPr lang="it-IT" sz="2800" dirty="0">
                <a:solidFill>
                  <a:srgbClr val="FF0000"/>
                </a:solidFill>
              </a:rPr>
              <a:t> </a:t>
            </a:r>
            <a:r>
              <a:rPr lang="it-IT" sz="2800" dirty="0" err="1">
                <a:solidFill>
                  <a:srgbClr val="FF0000"/>
                </a:solidFill>
              </a:rPr>
              <a:t>very</a:t>
            </a:r>
            <a:r>
              <a:rPr lang="it-IT" sz="2800" dirty="0">
                <a:solidFill>
                  <a:srgbClr val="FF0000"/>
                </a:solidFill>
              </a:rPr>
              <a:t> happy to go to </a:t>
            </a:r>
            <a:r>
              <a:rPr lang="it-IT" sz="2800" dirty="0" err="1">
                <a:solidFill>
                  <a:srgbClr val="FF0000"/>
                </a:solidFill>
              </a:rPr>
              <a:t>school</a:t>
            </a:r>
            <a:r>
              <a:rPr lang="it-IT" sz="2800" dirty="0">
                <a:solidFill>
                  <a:srgbClr val="FF0000"/>
                </a:solidFill>
              </a:rPr>
              <a:t> </a:t>
            </a:r>
            <a:r>
              <a:rPr lang="it-IT" sz="2800" dirty="0" err="1">
                <a:solidFill>
                  <a:srgbClr val="FF0000"/>
                </a:solidFill>
              </a:rPr>
              <a:t>every</a:t>
            </a:r>
            <a:r>
              <a:rPr lang="it-IT" sz="2800" dirty="0">
                <a:solidFill>
                  <a:srgbClr val="FF0000"/>
                </a:solidFill>
              </a:rPr>
              <a:t> </a:t>
            </a:r>
            <a:r>
              <a:rPr lang="it-IT" sz="2800" dirty="0" err="1">
                <a:solidFill>
                  <a:srgbClr val="FF0000"/>
                </a:solidFill>
              </a:rPr>
              <a:t>morning</a:t>
            </a:r>
            <a:r>
              <a:rPr lang="it-IT" sz="2800" dirty="0">
                <a:solidFill>
                  <a:srgbClr val="FF0000"/>
                </a:solidFill>
              </a:rPr>
              <a:t> </a:t>
            </a:r>
          </a:p>
        </p:txBody>
      </p:sp>
      <p:pic>
        <p:nvPicPr>
          <p:cNvPr id="4" name="Immagine 3"/>
          <p:cNvPicPr>
            <a:picLocks noChangeAspect="1"/>
          </p:cNvPicPr>
          <p:nvPr/>
        </p:nvPicPr>
        <p:blipFill>
          <a:blip r:embed="rId2"/>
          <a:stretch>
            <a:fillRect/>
          </a:stretch>
        </p:blipFill>
        <p:spPr>
          <a:xfrm>
            <a:off x="8317741" y="790993"/>
            <a:ext cx="3874259" cy="5165678"/>
          </a:xfrm>
          <a:prstGeom prst="rect">
            <a:avLst/>
          </a:prstGeom>
        </p:spPr>
      </p:pic>
    </p:spTree>
    <p:extLst>
      <p:ext uri="{BB962C8B-B14F-4D97-AF65-F5344CB8AC3E}">
        <p14:creationId xmlns:p14="http://schemas.microsoft.com/office/powerpoint/2010/main" val="314482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6765" y="331304"/>
            <a:ext cx="8375374" cy="2902226"/>
          </a:xfrm>
        </p:spPr>
        <p:txBody>
          <a:bodyPr>
            <a:normAutofit fontScale="90000"/>
          </a:bodyPr>
          <a:lstStyle/>
          <a:p>
            <a:r>
              <a:rPr lang="it-IT" sz="2800" dirty="0" err="1">
                <a:solidFill>
                  <a:srgbClr val="FF0000"/>
                </a:solidFill>
              </a:rPr>
              <a:t>This</a:t>
            </a:r>
            <a:r>
              <a:rPr lang="it-IT" sz="2800" dirty="0">
                <a:solidFill>
                  <a:srgbClr val="FF0000"/>
                </a:solidFill>
              </a:rPr>
              <a:t> </a:t>
            </a:r>
            <a:r>
              <a:rPr lang="it-IT" sz="2800" dirty="0" err="1">
                <a:solidFill>
                  <a:srgbClr val="FF0000"/>
                </a:solidFill>
              </a:rPr>
              <a:t>is</a:t>
            </a:r>
            <a:r>
              <a:rPr lang="it-IT" sz="2800" dirty="0">
                <a:solidFill>
                  <a:srgbClr val="FF0000"/>
                </a:solidFill>
              </a:rPr>
              <a:t> the </a:t>
            </a:r>
            <a:r>
              <a:rPr lang="it-IT" sz="2800" dirty="0" err="1">
                <a:solidFill>
                  <a:srgbClr val="FF0000"/>
                </a:solidFill>
              </a:rPr>
              <a:t>headmaster</a:t>
            </a:r>
            <a:r>
              <a:rPr lang="it-IT" sz="2800" dirty="0">
                <a:solidFill>
                  <a:srgbClr val="FF0000"/>
                </a:solidFill>
              </a:rPr>
              <a:t> of </a:t>
            </a:r>
            <a:r>
              <a:rPr lang="it-IT" sz="2800" dirty="0" err="1">
                <a:solidFill>
                  <a:srgbClr val="FF0000"/>
                </a:solidFill>
              </a:rPr>
              <a:t>my</a:t>
            </a:r>
            <a:r>
              <a:rPr lang="it-IT" sz="2800" dirty="0">
                <a:solidFill>
                  <a:srgbClr val="FF0000"/>
                </a:solidFill>
              </a:rPr>
              <a:t> </a:t>
            </a:r>
            <a:r>
              <a:rPr lang="it-IT" sz="2800" dirty="0" err="1">
                <a:solidFill>
                  <a:srgbClr val="FF0000"/>
                </a:solidFill>
              </a:rPr>
              <a:t>school</a:t>
            </a:r>
            <a:r>
              <a:rPr lang="it-IT" sz="2800" dirty="0">
                <a:solidFill>
                  <a:srgbClr val="FF0000"/>
                </a:solidFill>
              </a:rPr>
              <a:t>. He </a:t>
            </a:r>
            <a:r>
              <a:rPr lang="it-IT" sz="2800" dirty="0" err="1">
                <a:solidFill>
                  <a:srgbClr val="FF0000"/>
                </a:solidFill>
              </a:rPr>
              <a:t>is</a:t>
            </a:r>
            <a:r>
              <a:rPr lang="it-IT" sz="2800" dirty="0">
                <a:solidFill>
                  <a:srgbClr val="FF0000"/>
                </a:solidFill>
              </a:rPr>
              <a:t> </a:t>
            </a:r>
            <a:r>
              <a:rPr lang="it-IT" sz="2800" dirty="0" err="1">
                <a:solidFill>
                  <a:srgbClr val="FF0000"/>
                </a:solidFill>
              </a:rPr>
              <a:t>very</a:t>
            </a:r>
            <a:r>
              <a:rPr lang="it-IT" sz="2800" dirty="0">
                <a:solidFill>
                  <a:srgbClr val="FF0000"/>
                </a:solidFill>
              </a:rPr>
              <a:t> </a:t>
            </a:r>
            <a:r>
              <a:rPr lang="it-IT" sz="2800" dirty="0" err="1">
                <a:solidFill>
                  <a:srgbClr val="FF0000"/>
                </a:solidFill>
              </a:rPr>
              <a:t>elegant</a:t>
            </a:r>
            <a:r>
              <a:rPr lang="it-IT" sz="2800" dirty="0">
                <a:solidFill>
                  <a:srgbClr val="FF0000"/>
                </a:solidFill>
              </a:rPr>
              <a:t> and </a:t>
            </a:r>
            <a:r>
              <a:rPr lang="it-IT" sz="2800" dirty="0" err="1">
                <a:solidFill>
                  <a:srgbClr val="FF0000"/>
                </a:solidFill>
              </a:rPr>
              <a:t>friendly</a:t>
            </a:r>
            <a:r>
              <a:rPr lang="it-IT" sz="2800" dirty="0">
                <a:solidFill>
                  <a:srgbClr val="FF0000"/>
                </a:solidFill>
              </a:rPr>
              <a:t> . </a:t>
            </a:r>
            <a:r>
              <a:rPr lang="it-IT" sz="2800" dirty="0" err="1">
                <a:solidFill>
                  <a:srgbClr val="FF0000"/>
                </a:solidFill>
              </a:rPr>
              <a:t>When</a:t>
            </a:r>
            <a:r>
              <a:rPr lang="it-IT" sz="2800" dirty="0">
                <a:solidFill>
                  <a:srgbClr val="FF0000"/>
                </a:solidFill>
              </a:rPr>
              <a:t> I </a:t>
            </a:r>
            <a:r>
              <a:rPr lang="it-IT" sz="2800" dirty="0" err="1">
                <a:solidFill>
                  <a:srgbClr val="FF0000"/>
                </a:solidFill>
              </a:rPr>
              <a:t>meet</a:t>
            </a:r>
            <a:r>
              <a:rPr lang="it-IT" sz="2800" dirty="0">
                <a:solidFill>
                  <a:srgbClr val="FF0000"/>
                </a:solidFill>
              </a:rPr>
              <a:t> </a:t>
            </a:r>
            <a:r>
              <a:rPr lang="it-IT" sz="2800" dirty="0" err="1">
                <a:solidFill>
                  <a:srgbClr val="FF0000"/>
                </a:solidFill>
              </a:rPr>
              <a:t>him</a:t>
            </a:r>
            <a:r>
              <a:rPr lang="it-IT" sz="2800" dirty="0">
                <a:solidFill>
                  <a:srgbClr val="FF0000"/>
                </a:solidFill>
              </a:rPr>
              <a:t> he </a:t>
            </a:r>
            <a:r>
              <a:rPr lang="it-IT" sz="2800" dirty="0" err="1">
                <a:solidFill>
                  <a:srgbClr val="FF0000"/>
                </a:solidFill>
              </a:rPr>
              <a:t>always</a:t>
            </a:r>
            <a:r>
              <a:rPr lang="it-IT" sz="2800" dirty="0">
                <a:solidFill>
                  <a:srgbClr val="FF0000"/>
                </a:solidFill>
              </a:rPr>
              <a:t> </a:t>
            </a:r>
            <a:r>
              <a:rPr lang="it-IT" sz="2800" dirty="0" err="1">
                <a:solidFill>
                  <a:srgbClr val="FF0000"/>
                </a:solidFill>
              </a:rPr>
              <a:t>greets</a:t>
            </a:r>
            <a:r>
              <a:rPr lang="it-IT" sz="2800" dirty="0">
                <a:solidFill>
                  <a:srgbClr val="FF0000"/>
                </a:solidFill>
              </a:rPr>
              <a:t> me with a smile and </a:t>
            </a:r>
            <a:r>
              <a:rPr lang="it-IT" sz="2800" dirty="0" err="1">
                <a:solidFill>
                  <a:srgbClr val="FF0000"/>
                </a:solidFill>
              </a:rPr>
              <a:t>is</a:t>
            </a:r>
            <a:r>
              <a:rPr lang="it-IT" sz="2800" dirty="0">
                <a:solidFill>
                  <a:srgbClr val="FF0000"/>
                </a:solidFill>
              </a:rPr>
              <a:t> </a:t>
            </a:r>
            <a:r>
              <a:rPr lang="it-IT" sz="2800" dirty="0" err="1">
                <a:solidFill>
                  <a:srgbClr val="FF0000"/>
                </a:solidFill>
              </a:rPr>
              <a:t>always</a:t>
            </a:r>
            <a:r>
              <a:rPr lang="it-IT" sz="2800" dirty="0">
                <a:solidFill>
                  <a:srgbClr val="FF0000"/>
                </a:solidFill>
              </a:rPr>
              <a:t> </a:t>
            </a:r>
            <a:r>
              <a:rPr lang="it-IT" sz="2800" dirty="0" err="1">
                <a:solidFill>
                  <a:srgbClr val="FF0000"/>
                </a:solidFill>
              </a:rPr>
              <a:t>availabe</a:t>
            </a:r>
            <a:r>
              <a:rPr lang="it-IT" sz="2800" dirty="0">
                <a:solidFill>
                  <a:srgbClr val="FF0000"/>
                </a:solidFill>
              </a:rPr>
              <a:t> to help me to </a:t>
            </a:r>
            <a:r>
              <a:rPr lang="it-IT" sz="2800" dirty="0" err="1">
                <a:solidFill>
                  <a:srgbClr val="FF0000"/>
                </a:solidFill>
              </a:rPr>
              <a:t>resolve</a:t>
            </a:r>
            <a:r>
              <a:rPr lang="it-IT" sz="2800" dirty="0">
                <a:solidFill>
                  <a:srgbClr val="FF0000"/>
                </a:solidFill>
              </a:rPr>
              <a:t> </a:t>
            </a:r>
            <a:r>
              <a:rPr lang="it-IT" sz="2800" dirty="0" err="1">
                <a:solidFill>
                  <a:srgbClr val="FF0000"/>
                </a:solidFill>
              </a:rPr>
              <a:t>any</a:t>
            </a:r>
            <a:r>
              <a:rPr lang="it-IT" sz="2800" dirty="0">
                <a:solidFill>
                  <a:srgbClr val="FF0000"/>
                </a:solidFill>
              </a:rPr>
              <a:t> of </a:t>
            </a:r>
            <a:r>
              <a:rPr lang="it-IT" sz="2800" dirty="0" err="1">
                <a:solidFill>
                  <a:srgbClr val="FF0000"/>
                </a:solidFill>
              </a:rPr>
              <a:t>my</a:t>
            </a:r>
            <a:r>
              <a:rPr lang="it-IT" sz="2800" dirty="0">
                <a:solidFill>
                  <a:srgbClr val="FF0000"/>
                </a:solidFill>
              </a:rPr>
              <a:t> </a:t>
            </a:r>
            <a:r>
              <a:rPr lang="it-IT" sz="2800" dirty="0" err="1">
                <a:solidFill>
                  <a:srgbClr val="FF0000"/>
                </a:solidFill>
              </a:rPr>
              <a:t>problems</a:t>
            </a:r>
            <a:r>
              <a:rPr lang="it-IT" sz="2800" dirty="0">
                <a:solidFill>
                  <a:srgbClr val="FF0000"/>
                </a:solidFill>
              </a:rPr>
              <a:t>. </a:t>
            </a:r>
            <a:r>
              <a:rPr lang="it-IT" sz="2800" dirty="0" err="1">
                <a:solidFill>
                  <a:srgbClr val="FF0000"/>
                </a:solidFill>
              </a:rPr>
              <a:t>When</a:t>
            </a:r>
            <a:r>
              <a:rPr lang="it-IT" sz="2800" dirty="0">
                <a:solidFill>
                  <a:srgbClr val="FF0000"/>
                </a:solidFill>
              </a:rPr>
              <a:t> I </a:t>
            </a:r>
            <a:r>
              <a:rPr lang="it-IT" sz="2800" dirty="0" err="1">
                <a:solidFill>
                  <a:srgbClr val="FF0000"/>
                </a:solidFill>
              </a:rPr>
              <a:t>speak</a:t>
            </a:r>
            <a:r>
              <a:rPr lang="it-IT" sz="2800" dirty="0">
                <a:solidFill>
                  <a:srgbClr val="FF0000"/>
                </a:solidFill>
              </a:rPr>
              <a:t> with </a:t>
            </a:r>
            <a:r>
              <a:rPr lang="it-IT" sz="2800" dirty="0" err="1">
                <a:solidFill>
                  <a:srgbClr val="FF0000"/>
                </a:solidFill>
              </a:rPr>
              <a:t>him</a:t>
            </a:r>
            <a:r>
              <a:rPr lang="it-IT" sz="2800" dirty="0">
                <a:solidFill>
                  <a:srgbClr val="FF0000"/>
                </a:solidFill>
              </a:rPr>
              <a:t> I </a:t>
            </a:r>
            <a:r>
              <a:rPr lang="it-IT" sz="2800" dirty="0" err="1">
                <a:solidFill>
                  <a:srgbClr val="FF0000"/>
                </a:solidFill>
              </a:rPr>
              <a:t>feel</a:t>
            </a:r>
            <a:r>
              <a:rPr lang="it-IT" sz="2800" dirty="0">
                <a:solidFill>
                  <a:srgbClr val="FF0000"/>
                </a:solidFill>
              </a:rPr>
              <a:t> a bit </a:t>
            </a:r>
            <a:r>
              <a:rPr lang="it-IT" sz="2800" dirty="0" err="1">
                <a:solidFill>
                  <a:srgbClr val="FF0000"/>
                </a:solidFill>
              </a:rPr>
              <a:t>embrassed</a:t>
            </a:r>
            <a:r>
              <a:rPr lang="it-IT" sz="2800" dirty="0">
                <a:solidFill>
                  <a:srgbClr val="FF0000"/>
                </a:solidFill>
              </a:rPr>
              <a:t> </a:t>
            </a:r>
            <a:r>
              <a:rPr lang="it-IT" sz="2800" dirty="0" err="1">
                <a:solidFill>
                  <a:srgbClr val="FF0000"/>
                </a:solidFill>
              </a:rPr>
              <a:t>because</a:t>
            </a:r>
            <a:r>
              <a:rPr lang="it-IT" sz="2800" dirty="0">
                <a:solidFill>
                  <a:srgbClr val="FF0000"/>
                </a:solidFill>
              </a:rPr>
              <a:t> I know he </a:t>
            </a:r>
            <a:r>
              <a:rPr lang="it-IT" sz="2800" dirty="0" err="1">
                <a:solidFill>
                  <a:srgbClr val="FF0000"/>
                </a:solidFill>
              </a:rPr>
              <a:t>is</a:t>
            </a:r>
            <a:r>
              <a:rPr lang="it-IT" sz="2800" dirty="0">
                <a:solidFill>
                  <a:srgbClr val="FF0000"/>
                </a:solidFill>
              </a:rPr>
              <a:t> a </a:t>
            </a:r>
            <a:r>
              <a:rPr lang="it-IT" sz="2800" dirty="0" err="1">
                <a:solidFill>
                  <a:srgbClr val="FF0000"/>
                </a:solidFill>
              </a:rPr>
              <a:t>very</a:t>
            </a:r>
            <a:r>
              <a:rPr lang="it-IT" sz="2800" dirty="0">
                <a:solidFill>
                  <a:srgbClr val="FF0000"/>
                </a:solidFill>
              </a:rPr>
              <a:t> </a:t>
            </a:r>
            <a:r>
              <a:rPr lang="it-IT" sz="2800" dirty="0" err="1">
                <a:solidFill>
                  <a:srgbClr val="FF0000"/>
                </a:solidFill>
              </a:rPr>
              <a:t>important</a:t>
            </a:r>
            <a:r>
              <a:rPr lang="it-IT" sz="2800" dirty="0">
                <a:solidFill>
                  <a:srgbClr val="FF0000"/>
                </a:solidFill>
              </a:rPr>
              <a:t> </a:t>
            </a:r>
            <a:r>
              <a:rPr lang="it-IT" sz="2800" dirty="0" err="1">
                <a:solidFill>
                  <a:srgbClr val="FF0000"/>
                </a:solidFill>
              </a:rPr>
              <a:t>person</a:t>
            </a:r>
            <a:r>
              <a:rPr lang="it-IT" sz="2800" dirty="0">
                <a:solidFill>
                  <a:srgbClr val="FF0000"/>
                </a:solidFill>
              </a:rPr>
              <a:t>.</a:t>
            </a:r>
          </a:p>
        </p:txBody>
      </p:sp>
      <p:sp>
        <p:nvSpPr>
          <p:cNvPr id="3" name="Segnaposto contenuto 2"/>
          <p:cNvSpPr>
            <a:spLocks noGrp="1"/>
          </p:cNvSpPr>
          <p:nvPr>
            <p:ph idx="1"/>
          </p:nvPr>
        </p:nvSpPr>
        <p:spPr>
          <a:xfrm>
            <a:off x="821634" y="3233530"/>
            <a:ext cx="5715643" cy="2732284"/>
          </a:xfrm>
        </p:spPr>
        <p:txBody>
          <a:bodyPr>
            <a:normAutofit fontScale="55000" lnSpcReduction="20000"/>
          </a:bodyPr>
          <a:lstStyle/>
          <a:p>
            <a:r>
              <a:rPr lang="it-IT" sz="4400" dirty="0"/>
              <a:t>Questo è il preside della mia scuola. È molto elegante, simpatico e ogni volta che lo vedo mi saluta ed è sempre pronto a risolvere i miei problemi. Quando parlo con lui mi sento un po’ in imbarazzo perché so che è una persona molto importante.</a:t>
            </a:r>
          </a:p>
        </p:txBody>
      </p:sp>
      <p:pic>
        <p:nvPicPr>
          <p:cNvPr id="4" name="Immagine 3"/>
          <p:cNvPicPr>
            <a:picLocks noChangeAspect="1"/>
          </p:cNvPicPr>
          <p:nvPr/>
        </p:nvPicPr>
        <p:blipFill>
          <a:blip r:embed="rId2"/>
          <a:stretch>
            <a:fillRect/>
          </a:stretch>
        </p:blipFill>
        <p:spPr>
          <a:xfrm>
            <a:off x="7505049" y="2491593"/>
            <a:ext cx="3838812" cy="4216158"/>
          </a:xfrm>
          <a:prstGeom prst="rect">
            <a:avLst/>
          </a:prstGeom>
        </p:spPr>
      </p:pic>
    </p:spTree>
    <p:extLst>
      <p:ext uri="{BB962C8B-B14F-4D97-AF65-F5344CB8AC3E}">
        <p14:creationId xmlns:p14="http://schemas.microsoft.com/office/powerpoint/2010/main" val="271938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0991" y="106018"/>
            <a:ext cx="8787916" cy="2218650"/>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a:t>
            </a:r>
            <a:r>
              <a:rPr lang="it-IT" dirty="0" err="1">
                <a:solidFill>
                  <a:srgbClr val="FF0000"/>
                </a:solidFill>
              </a:rPr>
              <a:t>my</a:t>
            </a:r>
            <a:r>
              <a:rPr lang="it-IT" dirty="0">
                <a:solidFill>
                  <a:srgbClr val="FF0000"/>
                </a:solidFill>
              </a:rPr>
              <a:t> vice </a:t>
            </a:r>
            <a:r>
              <a:rPr lang="it-IT" dirty="0" err="1">
                <a:solidFill>
                  <a:srgbClr val="FF0000"/>
                </a:solidFill>
              </a:rPr>
              <a:t>headmaster</a:t>
            </a:r>
            <a:r>
              <a:rPr lang="it-IT" dirty="0">
                <a:solidFill>
                  <a:srgbClr val="FF0000"/>
                </a:solidFill>
              </a:rPr>
              <a:t> of </a:t>
            </a:r>
            <a:r>
              <a:rPr lang="it-IT" dirty="0" err="1">
                <a:solidFill>
                  <a:srgbClr val="FF0000"/>
                </a:solidFill>
              </a:rPr>
              <a:t>my</a:t>
            </a:r>
            <a:r>
              <a:rPr lang="it-IT" dirty="0">
                <a:solidFill>
                  <a:srgbClr val="FF0000"/>
                </a:solidFill>
              </a:rPr>
              <a:t> </a:t>
            </a:r>
            <a:r>
              <a:rPr lang="it-IT" dirty="0" err="1">
                <a:solidFill>
                  <a:srgbClr val="FF0000"/>
                </a:solidFill>
              </a:rPr>
              <a:t>school,he</a:t>
            </a:r>
            <a:r>
              <a:rPr lang="it-IT" dirty="0">
                <a:solidFill>
                  <a:srgbClr val="FF0000"/>
                </a:solidFill>
              </a:rPr>
              <a:t> </a:t>
            </a:r>
            <a:r>
              <a:rPr lang="it-IT" dirty="0" err="1">
                <a:solidFill>
                  <a:srgbClr val="FF0000"/>
                </a:solidFill>
              </a:rPr>
              <a:t>always</a:t>
            </a:r>
            <a:r>
              <a:rPr lang="it-IT" dirty="0">
                <a:solidFill>
                  <a:srgbClr val="FF0000"/>
                </a:solidFill>
              </a:rPr>
              <a:t> </a:t>
            </a:r>
            <a:r>
              <a:rPr lang="it-IT" dirty="0" err="1">
                <a:solidFill>
                  <a:srgbClr val="FF0000"/>
                </a:solidFill>
              </a:rPr>
              <a:t>makes</a:t>
            </a:r>
            <a:r>
              <a:rPr lang="it-IT" dirty="0">
                <a:solidFill>
                  <a:srgbClr val="FF0000"/>
                </a:solidFill>
              </a:rPr>
              <a:t> me </a:t>
            </a:r>
            <a:r>
              <a:rPr lang="it-IT" dirty="0" err="1">
                <a:solidFill>
                  <a:srgbClr val="FF0000"/>
                </a:solidFill>
              </a:rPr>
              <a:t>laugh</a:t>
            </a:r>
            <a:r>
              <a:rPr lang="it-IT" dirty="0">
                <a:solidFill>
                  <a:srgbClr val="FF0000"/>
                </a:solidFill>
              </a:rPr>
              <a:t> . </a:t>
            </a:r>
            <a:r>
              <a:rPr lang="it-IT" dirty="0" err="1">
                <a:solidFill>
                  <a:srgbClr val="FF0000"/>
                </a:solidFill>
              </a:rPr>
              <a:t>When</a:t>
            </a:r>
            <a:r>
              <a:rPr lang="it-IT" dirty="0">
                <a:solidFill>
                  <a:srgbClr val="FF0000"/>
                </a:solidFill>
              </a:rPr>
              <a:t> he </a:t>
            </a:r>
            <a:r>
              <a:rPr lang="it-IT" dirty="0" err="1">
                <a:solidFill>
                  <a:srgbClr val="FF0000"/>
                </a:solidFill>
              </a:rPr>
              <a:t>sees</a:t>
            </a:r>
            <a:r>
              <a:rPr lang="it-IT" dirty="0">
                <a:solidFill>
                  <a:srgbClr val="FF0000"/>
                </a:solidFill>
              </a:rPr>
              <a:t> me in the hall he </a:t>
            </a:r>
            <a:r>
              <a:rPr lang="it-IT" dirty="0" err="1">
                <a:solidFill>
                  <a:srgbClr val="FF0000"/>
                </a:solidFill>
              </a:rPr>
              <a:t>always</a:t>
            </a:r>
            <a:r>
              <a:rPr lang="it-IT" dirty="0">
                <a:solidFill>
                  <a:srgbClr val="FF0000"/>
                </a:solidFill>
              </a:rPr>
              <a:t>  </a:t>
            </a:r>
            <a:r>
              <a:rPr lang="it-IT" dirty="0" err="1">
                <a:solidFill>
                  <a:srgbClr val="FF0000"/>
                </a:solidFill>
              </a:rPr>
              <a:t>tells</a:t>
            </a:r>
            <a:r>
              <a:rPr lang="it-IT" dirty="0">
                <a:solidFill>
                  <a:srgbClr val="FF0000"/>
                </a:solidFill>
              </a:rPr>
              <a:t> me to go to </a:t>
            </a:r>
            <a:r>
              <a:rPr lang="it-IT" dirty="0" err="1">
                <a:solidFill>
                  <a:srgbClr val="FF0000"/>
                </a:solidFill>
              </a:rPr>
              <a:t>my</a:t>
            </a:r>
            <a:r>
              <a:rPr lang="it-IT" dirty="0">
                <a:solidFill>
                  <a:srgbClr val="FF0000"/>
                </a:solidFill>
              </a:rPr>
              <a:t> </a:t>
            </a:r>
            <a:r>
              <a:rPr lang="it-IT" dirty="0" err="1">
                <a:solidFill>
                  <a:srgbClr val="FF0000"/>
                </a:solidFill>
              </a:rPr>
              <a:t>classroom</a:t>
            </a:r>
            <a:r>
              <a:rPr lang="it-IT" dirty="0">
                <a:solidFill>
                  <a:srgbClr val="FF0000"/>
                </a:solidFill>
              </a:rPr>
              <a:t> !!!</a:t>
            </a:r>
          </a:p>
        </p:txBody>
      </p:sp>
      <p:sp>
        <p:nvSpPr>
          <p:cNvPr id="3" name="Segnaposto contenuto 2"/>
          <p:cNvSpPr>
            <a:spLocks noGrp="1"/>
          </p:cNvSpPr>
          <p:nvPr>
            <p:ph idx="1"/>
          </p:nvPr>
        </p:nvSpPr>
        <p:spPr>
          <a:xfrm>
            <a:off x="1135274" y="2324668"/>
            <a:ext cx="5954288" cy="3777622"/>
          </a:xfrm>
        </p:spPr>
        <p:txBody>
          <a:bodyPr>
            <a:normAutofit fontScale="77500" lnSpcReduction="20000"/>
          </a:bodyPr>
          <a:lstStyle/>
          <a:p>
            <a:r>
              <a:rPr lang="it-IT" sz="4800" dirty="0"/>
              <a:t>Questo è il vicepreside della mia scuola, non lo ringrazierò mai abbastanza per tutte le risate. Appena mi vede nel corridoio della scuola mi dice sempre di andare in classe. </a:t>
            </a:r>
          </a:p>
        </p:txBody>
      </p:sp>
      <p:pic>
        <p:nvPicPr>
          <p:cNvPr id="4" name="Immagine 3"/>
          <p:cNvPicPr>
            <a:picLocks noChangeAspect="1"/>
          </p:cNvPicPr>
          <p:nvPr/>
        </p:nvPicPr>
        <p:blipFill>
          <a:blip r:embed="rId2"/>
          <a:stretch>
            <a:fillRect/>
          </a:stretch>
        </p:blipFill>
        <p:spPr>
          <a:xfrm>
            <a:off x="7713943" y="2140720"/>
            <a:ext cx="3989451" cy="5297468"/>
          </a:xfrm>
          <a:prstGeom prst="rect">
            <a:avLst/>
          </a:prstGeom>
        </p:spPr>
      </p:pic>
    </p:spTree>
    <p:extLst>
      <p:ext uri="{BB962C8B-B14F-4D97-AF65-F5344CB8AC3E}">
        <p14:creationId xmlns:p14="http://schemas.microsoft.com/office/powerpoint/2010/main" val="49652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56452" y="198783"/>
            <a:ext cx="8748160" cy="1934817"/>
          </a:xfrm>
        </p:spPr>
        <p:txBody>
          <a:bodyPr>
            <a:normAutofit fontScale="90000"/>
          </a:bodyPr>
          <a:lstStyle/>
          <a:p>
            <a:r>
              <a:rPr lang="it-IT" dirty="0" err="1">
                <a:solidFill>
                  <a:srgbClr val="C00000"/>
                </a:solidFill>
              </a:rPr>
              <a:t>These</a:t>
            </a:r>
            <a:r>
              <a:rPr lang="it-IT" dirty="0">
                <a:solidFill>
                  <a:srgbClr val="C00000"/>
                </a:solidFill>
              </a:rPr>
              <a:t> are </a:t>
            </a:r>
            <a:r>
              <a:rPr lang="it-IT" dirty="0" err="1">
                <a:solidFill>
                  <a:srgbClr val="C00000"/>
                </a:solidFill>
              </a:rPr>
              <a:t>my</a:t>
            </a:r>
            <a:r>
              <a:rPr lang="it-IT" dirty="0">
                <a:solidFill>
                  <a:srgbClr val="C00000"/>
                </a:solidFill>
              </a:rPr>
              <a:t> </a:t>
            </a:r>
            <a:r>
              <a:rPr lang="it-IT" dirty="0" err="1">
                <a:solidFill>
                  <a:srgbClr val="C00000"/>
                </a:solidFill>
              </a:rPr>
              <a:t>teachers</a:t>
            </a:r>
            <a:r>
              <a:rPr lang="it-IT" dirty="0">
                <a:solidFill>
                  <a:srgbClr val="C00000"/>
                </a:solidFill>
              </a:rPr>
              <a:t> . </a:t>
            </a:r>
            <a:r>
              <a:rPr lang="it-IT" dirty="0" err="1">
                <a:solidFill>
                  <a:srgbClr val="C00000"/>
                </a:solidFill>
              </a:rPr>
              <a:t>They</a:t>
            </a:r>
            <a:r>
              <a:rPr lang="it-IT" dirty="0">
                <a:solidFill>
                  <a:srgbClr val="C00000"/>
                </a:solidFill>
              </a:rPr>
              <a:t> make me </a:t>
            </a:r>
            <a:r>
              <a:rPr lang="it-IT" dirty="0" err="1">
                <a:solidFill>
                  <a:srgbClr val="C00000"/>
                </a:solidFill>
              </a:rPr>
              <a:t>laugh</a:t>
            </a:r>
            <a:r>
              <a:rPr lang="it-IT" dirty="0">
                <a:solidFill>
                  <a:srgbClr val="C00000"/>
                </a:solidFill>
              </a:rPr>
              <a:t> with </a:t>
            </a:r>
            <a:r>
              <a:rPr lang="it-IT" dirty="0" err="1">
                <a:solidFill>
                  <a:srgbClr val="C00000"/>
                </a:solidFill>
              </a:rPr>
              <a:t>joy</a:t>
            </a:r>
            <a:r>
              <a:rPr lang="it-IT" dirty="0">
                <a:solidFill>
                  <a:srgbClr val="C00000"/>
                </a:solidFill>
              </a:rPr>
              <a:t> and </a:t>
            </a:r>
            <a:r>
              <a:rPr lang="it-IT" dirty="0" err="1">
                <a:solidFill>
                  <a:srgbClr val="C00000"/>
                </a:solidFill>
              </a:rPr>
              <a:t>they</a:t>
            </a:r>
            <a:r>
              <a:rPr lang="it-IT" dirty="0">
                <a:solidFill>
                  <a:srgbClr val="C00000"/>
                </a:solidFill>
              </a:rPr>
              <a:t> </a:t>
            </a:r>
            <a:r>
              <a:rPr lang="it-IT" dirty="0" err="1">
                <a:solidFill>
                  <a:srgbClr val="C00000"/>
                </a:solidFill>
              </a:rPr>
              <a:t>teach</a:t>
            </a:r>
            <a:r>
              <a:rPr lang="it-IT" dirty="0">
                <a:solidFill>
                  <a:srgbClr val="C00000"/>
                </a:solidFill>
              </a:rPr>
              <a:t> me a </a:t>
            </a:r>
            <a:r>
              <a:rPr lang="it-IT" dirty="0" err="1">
                <a:solidFill>
                  <a:srgbClr val="C00000"/>
                </a:solidFill>
              </a:rPr>
              <a:t>lot</a:t>
            </a:r>
            <a:r>
              <a:rPr lang="it-IT" dirty="0">
                <a:solidFill>
                  <a:srgbClr val="C00000"/>
                </a:solidFill>
              </a:rPr>
              <a:t> of </a:t>
            </a:r>
            <a:r>
              <a:rPr lang="it-IT" dirty="0" err="1">
                <a:solidFill>
                  <a:srgbClr val="C00000"/>
                </a:solidFill>
              </a:rPr>
              <a:t>important</a:t>
            </a:r>
            <a:r>
              <a:rPr lang="it-IT" dirty="0">
                <a:solidFill>
                  <a:srgbClr val="C00000"/>
                </a:solidFill>
              </a:rPr>
              <a:t> </a:t>
            </a:r>
            <a:r>
              <a:rPr lang="it-IT" dirty="0" err="1">
                <a:solidFill>
                  <a:srgbClr val="C00000"/>
                </a:solidFill>
              </a:rPr>
              <a:t>things</a:t>
            </a:r>
            <a:r>
              <a:rPr lang="it-IT" dirty="0">
                <a:solidFill>
                  <a:srgbClr val="C00000"/>
                </a:solidFill>
              </a:rPr>
              <a:t> </a:t>
            </a:r>
            <a:r>
              <a:rPr lang="it-IT" dirty="0" err="1">
                <a:solidFill>
                  <a:srgbClr val="C00000"/>
                </a:solidFill>
              </a:rPr>
              <a:t>which</a:t>
            </a:r>
            <a:r>
              <a:rPr lang="it-IT" dirty="0">
                <a:solidFill>
                  <a:srgbClr val="C00000"/>
                </a:solidFill>
              </a:rPr>
              <a:t> </a:t>
            </a:r>
            <a:r>
              <a:rPr lang="it-IT" dirty="0" err="1">
                <a:solidFill>
                  <a:srgbClr val="C00000"/>
                </a:solidFill>
              </a:rPr>
              <a:t>will</a:t>
            </a:r>
            <a:r>
              <a:rPr lang="it-IT" dirty="0">
                <a:solidFill>
                  <a:srgbClr val="C00000"/>
                </a:solidFill>
              </a:rPr>
              <a:t> be </a:t>
            </a:r>
            <a:r>
              <a:rPr lang="it-IT" dirty="0" err="1">
                <a:solidFill>
                  <a:srgbClr val="C00000"/>
                </a:solidFill>
              </a:rPr>
              <a:t>very</a:t>
            </a:r>
            <a:r>
              <a:rPr lang="it-IT" dirty="0">
                <a:solidFill>
                  <a:srgbClr val="C00000"/>
                </a:solidFill>
              </a:rPr>
              <a:t> </a:t>
            </a:r>
            <a:r>
              <a:rPr lang="it-IT" dirty="0" err="1">
                <a:solidFill>
                  <a:srgbClr val="C00000"/>
                </a:solidFill>
              </a:rPr>
              <a:t>important</a:t>
            </a:r>
            <a:r>
              <a:rPr lang="it-IT" dirty="0">
                <a:solidFill>
                  <a:srgbClr val="C00000"/>
                </a:solidFill>
              </a:rPr>
              <a:t> for </a:t>
            </a:r>
            <a:r>
              <a:rPr lang="it-IT" dirty="0" err="1">
                <a:solidFill>
                  <a:srgbClr val="C00000"/>
                </a:solidFill>
              </a:rPr>
              <a:t>my</a:t>
            </a:r>
            <a:r>
              <a:rPr lang="it-IT" dirty="0">
                <a:solidFill>
                  <a:srgbClr val="C00000"/>
                </a:solidFill>
              </a:rPr>
              <a:t> future.</a:t>
            </a:r>
          </a:p>
        </p:txBody>
      </p:sp>
      <p:sp>
        <p:nvSpPr>
          <p:cNvPr id="3" name="Segnaposto contenuto 2"/>
          <p:cNvSpPr>
            <a:spLocks noGrp="1"/>
          </p:cNvSpPr>
          <p:nvPr>
            <p:ph idx="1"/>
          </p:nvPr>
        </p:nvSpPr>
        <p:spPr>
          <a:xfrm>
            <a:off x="941697" y="2133600"/>
            <a:ext cx="6741994" cy="3777622"/>
          </a:xfrm>
        </p:spPr>
        <p:txBody>
          <a:bodyPr>
            <a:noAutofit/>
          </a:bodyPr>
          <a:lstStyle/>
          <a:p>
            <a:pPr marL="0" indent="0">
              <a:buNone/>
            </a:pPr>
            <a:r>
              <a:rPr lang="it-IT" sz="3600" dirty="0"/>
              <a:t>Queste sono le mie prof. Mi fanno ridere di gioia e mi insegnano tantissime cose importanti che mi serviranno per sopravvivere al di fuori della scuola .</a:t>
            </a:r>
          </a:p>
        </p:txBody>
      </p:sp>
      <p:pic>
        <p:nvPicPr>
          <p:cNvPr id="4" name="Immagine 3"/>
          <p:cNvPicPr>
            <a:picLocks noChangeAspect="1"/>
          </p:cNvPicPr>
          <p:nvPr/>
        </p:nvPicPr>
        <p:blipFill>
          <a:blip r:embed="rId2"/>
          <a:stretch>
            <a:fillRect/>
          </a:stretch>
        </p:blipFill>
        <p:spPr>
          <a:xfrm>
            <a:off x="7447723" y="2495561"/>
            <a:ext cx="4056890" cy="2777320"/>
          </a:xfrm>
          <a:prstGeom prst="rect">
            <a:avLst/>
          </a:prstGeom>
        </p:spPr>
      </p:pic>
    </p:spTree>
    <p:extLst>
      <p:ext uri="{BB962C8B-B14F-4D97-AF65-F5344CB8AC3E}">
        <p14:creationId xmlns:p14="http://schemas.microsoft.com/office/powerpoint/2010/main" val="95437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43199" y="132522"/>
            <a:ext cx="8761413" cy="2001078"/>
          </a:xfrm>
        </p:spPr>
        <p:txBody>
          <a:bodyPr>
            <a:normAutofit fontScale="90000"/>
          </a:bodyPr>
          <a:lstStyle/>
          <a:p>
            <a:r>
              <a:rPr lang="it-IT" dirty="0">
                <a:solidFill>
                  <a:srgbClr val="FF0000"/>
                </a:solidFill>
              </a:rPr>
              <a:t>The </a:t>
            </a:r>
            <a:r>
              <a:rPr lang="it-IT" dirty="0" err="1">
                <a:solidFill>
                  <a:srgbClr val="FF0000"/>
                </a:solidFill>
              </a:rPr>
              <a:t>following</a:t>
            </a:r>
            <a:r>
              <a:rPr lang="it-IT" dirty="0">
                <a:solidFill>
                  <a:srgbClr val="FF0000"/>
                </a:solidFill>
              </a:rPr>
              <a:t> slides </a:t>
            </a:r>
            <a:r>
              <a:rPr lang="it-IT" dirty="0" err="1">
                <a:solidFill>
                  <a:srgbClr val="FF0000"/>
                </a:solidFill>
              </a:rPr>
              <a:t>rappresent</a:t>
            </a:r>
            <a:r>
              <a:rPr lang="it-IT" dirty="0">
                <a:solidFill>
                  <a:srgbClr val="FF0000"/>
                </a:solidFill>
              </a:rPr>
              <a:t> the </a:t>
            </a:r>
            <a:r>
              <a:rPr lang="it-IT" dirty="0" err="1">
                <a:solidFill>
                  <a:srgbClr val="FF0000"/>
                </a:solidFill>
              </a:rPr>
              <a:t>plants</a:t>
            </a:r>
            <a:r>
              <a:rPr lang="it-IT" dirty="0">
                <a:solidFill>
                  <a:srgbClr val="FF0000"/>
                </a:solidFill>
              </a:rPr>
              <a:t>, </a:t>
            </a:r>
            <a:r>
              <a:rPr lang="it-IT" dirty="0" err="1">
                <a:solidFill>
                  <a:srgbClr val="FF0000"/>
                </a:solidFill>
              </a:rPr>
              <a:t>trees</a:t>
            </a:r>
            <a:r>
              <a:rPr lang="it-IT" dirty="0">
                <a:solidFill>
                  <a:srgbClr val="FF0000"/>
                </a:solidFill>
              </a:rPr>
              <a:t> , the nature </a:t>
            </a:r>
            <a:r>
              <a:rPr lang="it-IT" dirty="0" err="1">
                <a:solidFill>
                  <a:srgbClr val="FF0000"/>
                </a:solidFill>
              </a:rPr>
              <a:t>which</a:t>
            </a:r>
            <a:r>
              <a:rPr lang="it-IT" dirty="0">
                <a:solidFill>
                  <a:srgbClr val="FF0000"/>
                </a:solidFill>
              </a:rPr>
              <a:t> I </a:t>
            </a:r>
            <a:r>
              <a:rPr lang="it-IT" dirty="0" err="1">
                <a:solidFill>
                  <a:srgbClr val="FF0000"/>
                </a:solidFill>
              </a:rPr>
              <a:t>osserve</a:t>
            </a:r>
            <a:r>
              <a:rPr lang="it-IT" dirty="0">
                <a:solidFill>
                  <a:srgbClr val="FF0000"/>
                </a:solidFill>
              </a:rPr>
              <a:t> and live </a:t>
            </a:r>
            <a:r>
              <a:rPr lang="it-IT" dirty="0" err="1">
                <a:solidFill>
                  <a:srgbClr val="FF0000"/>
                </a:solidFill>
              </a:rPr>
              <a:t>everyday</a:t>
            </a:r>
            <a:r>
              <a:rPr lang="it-IT" dirty="0">
                <a:solidFill>
                  <a:srgbClr val="FF0000"/>
                </a:solidFill>
              </a:rPr>
              <a:t> </a:t>
            </a:r>
            <a:r>
              <a:rPr lang="it-IT" dirty="0" err="1">
                <a:solidFill>
                  <a:srgbClr val="FF0000"/>
                </a:solidFill>
              </a:rPr>
              <a:t>when</a:t>
            </a:r>
            <a:r>
              <a:rPr lang="it-IT" dirty="0">
                <a:solidFill>
                  <a:srgbClr val="FF0000"/>
                </a:solidFill>
              </a:rPr>
              <a:t> I </a:t>
            </a:r>
            <a:r>
              <a:rPr lang="it-IT" dirty="0" err="1">
                <a:solidFill>
                  <a:srgbClr val="FF0000"/>
                </a:solidFill>
              </a:rPr>
              <a:t>walk</a:t>
            </a:r>
            <a:r>
              <a:rPr lang="it-IT" dirty="0">
                <a:solidFill>
                  <a:srgbClr val="FF0000"/>
                </a:solidFill>
              </a:rPr>
              <a:t> from the </a:t>
            </a:r>
            <a:r>
              <a:rPr lang="it-IT" dirty="0" err="1">
                <a:solidFill>
                  <a:srgbClr val="FF0000"/>
                </a:solidFill>
              </a:rPr>
              <a:t>school’s</a:t>
            </a:r>
            <a:r>
              <a:rPr lang="it-IT" dirty="0">
                <a:solidFill>
                  <a:srgbClr val="FF0000"/>
                </a:solidFill>
              </a:rPr>
              <a:t> gate to </a:t>
            </a:r>
            <a:r>
              <a:rPr lang="it-IT" dirty="0" err="1">
                <a:solidFill>
                  <a:srgbClr val="FF0000"/>
                </a:solidFill>
              </a:rPr>
              <a:t>my</a:t>
            </a:r>
            <a:r>
              <a:rPr lang="it-IT" dirty="0">
                <a:solidFill>
                  <a:srgbClr val="FF0000"/>
                </a:solidFill>
              </a:rPr>
              <a:t> </a:t>
            </a:r>
            <a:r>
              <a:rPr lang="it-IT" dirty="0" err="1">
                <a:solidFill>
                  <a:srgbClr val="FF0000"/>
                </a:solidFill>
              </a:rPr>
              <a:t>classroom</a:t>
            </a:r>
            <a:r>
              <a:rPr lang="it-IT" dirty="0">
                <a:solidFill>
                  <a:srgbClr val="FF0000"/>
                </a:solidFill>
              </a:rPr>
              <a:t>.</a:t>
            </a:r>
          </a:p>
        </p:txBody>
      </p:sp>
      <p:sp>
        <p:nvSpPr>
          <p:cNvPr id="3" name="Segnaposto contenuto 2"/>
          <p:cNvSpPr>
            <a:spLocks noGrp="1"/>
          </p:cNvSpPr>
          <p:nvPr>
            <p:ph idx="1"/>
          </p:nvPr>
        </p:nvSpPr>
        <p:spPr/>
        <p:txBody>
          <a:bodyPr>
            <a:normAutofit/>
          </a:bodyPr>
          <a:lstStyle/>
          <a:p>
            <a:r>
              <a:rPr lang="it-IT" sz="3200" dirty="0"/>
              <a:t>Le prossime slide rappresentano le piante, gli alberi, la natura che osservo e vivo ogni giorno quando percorro il tragitto dal cancello all’aula.</a:t>
            </a:r>
          </a:p>
        </p:txBody>
      </p:sp>
    </p:spTree>
    <p:extLst>
      <p:ext uri="{BB962C8B-B14F-4D97-AF65-F5344CB8AC3E}">
        <p14:creationId xmlns:p14="http://schemas.microsoft.com/office/powerpoint/2010/main" val="301340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solidFill>
                  <a:srgbClr val="FF0000"/>
                </a:solidFill>
              </a:rPr>
              <a:t>When</a:t>
            </a:r>
            <a:r>
              <a:rPr lang="it-IT" dirty="0">
                <a:solidFill>
                  <a:srgbClr val="FF0000"/>
                </a:solidFill>
              </a:rPr>
              <a:t> I look </a:t>
            </a:r>
            <a:r>
              <a:rPr lang="it-IT" dirty="0" err="1">
                <a:solidFill>
                  <a:srgbClr val="FF0000"/>
                </a:solidFill>
              </a:rPr>
              <a:t>at</a:t>
            </a:r>
            <a:r>
              <a:rPr lang="it-IT" dirty="0">
                <a:solidFill>
                  <a:srgbClr val="FF0000"/>
                </a:solidFill>
              </a:rPr>
              <a:t> </a:t>
            </a:r>
            <a:r>
              <a:rPr lang="it-IT" dirty="0" err="1">
                <a:solidFill>
                  <a:srgbClr val="FF0000"/>
                </a:solidFill>
              </a:rPr>
              <a:t>them</a:t>
            </a:r>
            <a:r>
              <a:rPr lang="it-IT" dirty="0">
                <a:solidFill>
                  <a:srgbClr val="FF0000"/>
                </a:solidFill>
              </a:rPr>
              <a:t> </a:t>
            </a:r>
            <a:r>
              <a:rPr lang="it-IT" dirty="0" err="1">
                <a:solidFill>
                  <a:srgbClr val="FF0000"/>
                </a:solidFill>
              </a:rPr>
              <a:t>it</a:t>
            </a:r>
            <a:r>
              <a:rPr lang="it-IT" dirty="0">
                <a:solidFill>
                  <a:srgbClr val="FF0000"/>
                </a:solidFill>
              </a:rPr>
              <a:t> </a:t>
            </a:r>
            <a:r>
              <a:rPr lang="it-IT" dirty="0" err="1">
                <a:solidFill>
                  <a:srgbClr val="FF0000"/>
                </a:solidFill>
              </a:rPr>
              <a:t>reminds</a:t>
            </a:r>
            <a:r>
              <a:rPr lang="it-IT" dirty="0">
                <a:solidFill>
                  <a:srgbClr val="FF0000"/>
                </a:solidFill>
              </a:rPr>
              <a:t> me </a:t>
            </a:r>
            <a:r>
              <a:rPr lang="it-IT" dirty="0" err="1">
                <a:solidFill>
                  <a:srgbClr val="FF0000"/>
                </a:solidFill>
              </a:rPr>
              <a:t>when</a:t>
            </a:r>
            <a:r>
              <a:rPr lang="it-IT" dirty="0">
                <a:solidFill>
                  <a:srgbClr val="FF0000"/>
                </a:solidFill>
              </a:rPr>
              <a:t> I </a:t>
            </a:r>
            <a:r>
              <a:rPr lang="it-IT" dirty="0" err="1">
                <a:solidFill>
                  <a:srgbClr val="FF0000"/>
                </a:solidFill>
              </a:rPr>
              <a:t>used</a:t>
            </a:r>
            <a:r>
              <a:rPr lang="it-IT" dirty="0">
                <a:solidFill>
                  <a:srgbClr val="FF0000"/>
                </a:solidFill>
              </a:rPr>
              <a:t> to go the park with </a:t>
            </a:r>
            <a:r>
              <a:rPr lang="it-IT" dirty="0" err="1">
                <a:solidFill>
                  <a:srgbClr val="FF0000"/>
                </a:solidFill>
              </a:rPr>
              <a:t>my</a:t>
            </a:r>
            <a:r>
              <a:rPr lang="it-IT" dirty="0">
                <a:solidFill>
                  <a:srgbClr val="FF0000"/>
                </a:solidFill>
              </a:rPr>
              <a:t> </a:t>
            </a:r>
            <a:r>
              <a:rPr lang="it-IT" dirty="0" err="1">
                <a:solidFill>
                  <a:srgbClr val="FF0000"/>
                </a:solidFill>
              </a:rPr>
              <a:t>parents</a:t>
            </a:r>
            <a:r>
              <a:rPr lang="it-IT" dirty="0">
                <a:solidFill>
                  <a:srgbClr val="FF0000"/>
                </a:solidFill>
              </a:rPr>
              <a:t> </a:t>
            </a:r>
            <a:r>
              <a:rPr lang="it-IT" dirty="0" err="1">
                <a:solidFill>
                  <a:srgbClr val="FF0000"/>
                </a:solidFill>
              </a:rPr>
              <a:t>when</a:t>
            </a:r>
            <a:r>
              <a:rPr lang="it-IT" dirty="0">
                <a:solidFill>
                  <a:srgbClr val="FF0000"/>
                </a:solidFill>
              </a:rPr>
              <a:t> I </a:t>
            </a:r>
            <a:r>
              <a:rPr lang="it-IT" dirty="0" err="1">
                <a:solidFill>
                  <a:srgbClr val="FF0000"/>
                </a:solidFill>
              </a:rPr>
              <a:t>was</a:t>
            </a:r>
            <a:r>
              <a:rPr lang="it-IT" dirty="0">
                <a:solidFill>
                  <a:srgbClr val="FF0000"/>
                </a:solidFill>
              </a:rPr>
              <a:t> a </a:t>
            </a:r>
            <a:r>
              <a:rPr lang="it-IT" dirty="0" err="1">
                <a:solidFill>
                  <a:srgbClr val="FF0000"/>
                </a:solidFill>
              </a:rPr>
              <a:t>child</a:t>
            </a:r>
            <a:r>
              <a:rPr lang="it-IT" dirty="0">
                <a:solidFill>
                  <a:srgbClr val="FF0000"/>
                </a:solidFill>
              </a:rPr>
              <a:t>.</a:t>
            </a:r>
          </a:p>
        </p:txBody>
      </p:sp>
      <p:sp>
        <p:nvSpPr>
          <p:cNvPr id="3" name="Segnaposto contenuto 2"/>
          <p:cNvSpPr>
            <a:spLocks noGrp="1"/>
          </p:cNvSpPr>
          <p:nvPr>
            <p:ph idx="1"/>
          </p:nvPr>
        </p:nvSpPr>
        <p:spPr>
          <a:xfrm>
            <a:off x="629004" y="2459138"/>
            <a:ext cx="7613848" cy="3186288"/>
          </a:xfrm>
        </p:spPr>
        <p:txBody>
          <a:bodyPr>
            <a:normAutofit fontScale="92500" lnSpcReduction="10000"/>
          </a:bodyPr>
          <a:lstStyle/>
          <a:p>
            <a:r>
              <a:rPr lang="it-IT" sz="4800" dirty="0"/>
              <a:t>Mi dà la sensazione di quando ero molto </a:t>
            </a:r>
            <a:r>
              <a:rPr lang="it-IT" sz="4800" dirty="0" smtClean="0"/>
              <a:t>piccola </a:t>
            </a:r>
            <a:r>
              <a:rPr lang="it-IT" sz="4800" dirty="0"/>
              <a:t>e andavo al parco a  giocare con i miei genitori.</a:t>
            </a:r>
          </a:p>
        </p:txBody>
      </p:sp>
      <p:pic>
        <p:nvPicPr>
          <p:cNvPr id="4" name="Immagine 3"/>
          <p:cNvPicPr>
            <a:picLocks noChangeAspect="1"/>
          </p:cNvPicPr>
          <p:nvPr/>
        </p:nvPicPr>
        <p:blipFill>
          <a:blip r:embed="rId2"/>
          <a:stretch>
            <a:fillRect/>
          </a:stretch>
        </p:blipFill>
        <p:spPr>
          <a:xfrm>
            <a:off x="9013469" y="2133599"/>
            <a:ext cx="2491143" cy="4428699"/>
          </a:xfrm>
          <a:prstGeom prst="rect">
            <a:avLst/>
          </a:prstGeom>
        </p:spPr>
      </p:pic>
    </p:spTree>
    <p:extLst>
      <p:ext uri="{BB962C8B-B14F-4D97-AF65-F5344CB8AC3E}">
        <p14:creationId xmlns:p14="http://schemas.microsoft.com/office/powerpoint/2010/main" val="170091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3" y="624110"/>
            <a:ext cx="8915400" cy="1509490"/>
          </a:xfrm>
        </p:spPr>
        <p:txBody>
          <a:bodyPr>
            <a:normAutofit fontScale="90000"/>
          </a:bodyPr>
          <a:lstStyle/>
          <a:p>
            <a:r>
              <a:rPr lang="it-IT" dirty="0" err="1">
                <a:solidFill>
                  <a:srgbClr val="FF0000"/>
                </a:solidFill>
              </a:rPr>
              <a:t>This</a:t>
            </a:r>
            <a:r>
              <a:rPr lang="it-IT" dirty="0">
                <a:solidFill>
                  <a:srgbClr val="FF0000"/>
                </a:solidFill>
              </a:rPr>
              <a:t> </a:t>
            </a:r>
            <a:r>
              <a:rPr lang="it-IT" dirty="0" err="1">
                <a:solidFill>
                  <a:srgbClr val="FF0000"/>
                </a:solidFill>
              </a:rPr>
              <a:t>is</a:t>
            </a:r>
            <a:r>
              <a:rPr lang="it-IT" dirty="0">
                <a:solidFill>
                  <a:srgbClr val="FF0000"/>
                </a:solidFill>
              </a:rPr>
              <a:t> a </a:t>
            </a:r>
            <a:r>
              <a:rPr lang="it-IT" dirty="0" err="1">
                <a:solidFill>
                  <a:srgbClr val="FF0000"/>
                </a:solidFill>
              </a:rPr>
              <a:t>very</a:t>
            </a:r>
            <a:r>
              <a:rPr lang="it-IT" dirty="0">
                <a:solidFill>
                  <a:srgbClr val="FF0000"/>
                </a:solidFill>
              </a:rPr>
              <a:t> high and </a:t>
            </a:r>
            <a:r>
              <a:rPr lang="it-IT" dirty="0" err="1">
                <a:solidFill>
                  <a:srgbClr val="FF0000"/>
                </a:solidFill>
              </a:rPr>
              <a:t>colourful</a:t>
            </a:r>
            <a:r>
              <a:rPr lang="it-IT" dirty="0">
                <a:solidFill>
                  <a:srgbClr val="FF0000"/>
                </a:solidFill>
              </a:rPr>
              <a:t> </a:t>
            </a:r>
            <a:r>
              <a:rPr lang="it-IT" dirty="0" err="1">
                <a:solidFill>
                  <a:srgbClr val="FF0000"/>
                </a:solidFill>
              </a:rPr>
              <a:t>tree</a:t>
            </a:r>
            <a:r>
              <a:rPr lang="it-IT" dirty="0">
                <a:solidFill>
                  <a:srgbClr val="FF0000"/>
                </a:solidFill>
              </a:rPr>
              <a:t>. I </a:t>
            </a:r>
            <a:r>
              <a:rPr lang="it-IT" dirty="0" err="1">
                <a:solidFill>
                  <a:srgbClr val="FF0000"/>
                </a:solidFill>
              </a:rPr>
              <a:t>like</a:t>
            </a:r>
            <a:r>
              <a:rPr lang="it-IT" dirty="0">
                <a:solidFill>
                  <a:srgbClr val="FF0000"/>
                </a:solidFill>
              </a:rPr>
              <a:t> to </a:t>
            </a:r>
            <a:r>
              <a:rPr lang="it-IT" dirty="0" err="1">
                <a:solidFill>
                  <a:srgbClr val="FF0000"/>
                </a:solidFill>
              </a:rPr>
              <a:t>admire</a:t>
            </a:r>
            <a:r>
              <a:rPr lang="it-IT" dirty="0">
                <a:solidFill>
                  <a:srgbClr val="FF0000"/>
                </a:solidFill>
              </a:rPr>
              <a:t> </a:t>
            </a:r>
            <a:r>
              <a:rPr lang="it-IT" dirty="0" err="1">
                <a:solidFill>
                  <a:srgbClr val="FF0000"/>
                </a:solidFill>
              </a:rPr>
              <a:t>it</a:t>
            </a:r>
            <a:r>
              <a:rPr lang="it-IT" dirty="0">
                <a:solidFill>
                  <a:srgbClr val="FF0000"/>
                </a:solidFill>
              </a:rPr>
              <a:t> and </a:t>
            </a:r>
            <a:r>
              <a:rPr lang="it-IT" dirty="0" err="1">
                <a:solidFill>
                  <a:srgbClr val="FF0000"/>
                </a:solidFill>
              </a:rPr>
              <a:t>imagine</a:t>
            </a:r>
            <a:r>
              <a:rPr lang="it-IT" dirty="0">
                <a:solidFill>
                  <a:srgbClr val="FF0000"/>
                </a:solidFill>
              </a:rPr>
              <a:t> </a:t>
            </a:r>
            <a:r>
              <a:rPr lang="it-IT" dirty="0" err="1">
                <a:solidFill>
                  <a:srgbClr val="FF0000"/>
                </a:solidFill>
              </a:rPr>
              <a:t>myself</a:t>
            </a:r>
            <a:r>
              <a:rPr lang="it-IT" dirty="0">
                <a:solidFill>
                  <a:srgbClr val="FF0000"/>
                </a:solidFill>
              </a:rPr>
              <a:t> </a:t>
            </a:r>
            <a:r>
              <a:rPr lang="it-IT" dirty="0" err="1">
                <a:solidFill>
                  <a:srgbClr val="FF0000"/>
                </a:solidFill>
              </a:rPr>
              <a:t>among</a:t>
            </a:r>
            <a:r>
              <a:rPr lang="it-IT" dirty="0">
                <a:solidFill>
                  <a:srgbClr val="FF0000"/>
                </a:solidFill>
              </a:rPr>
              <a:t> </a:t>
            </a:r>
            <a:r>
              <a:rPr lang="it-IT" dirty="0" err="1">
                <a:solidFill>
                  <a:srgbClr val="FF0000"/>
                </a:solidFill>
              </a:rPr>
              <a:t>its</a:t>
            </a:r>
            <a:r>
              <a:rPr lang="it-IT" dirty="0">
                <a:solidFill>
                  <a:srgbClr val="FF0000"/>
                </a:solidFill>
              </a:rPr>
              <a:t> red </a:t>
            </a:r>
            <a:r>
              <a:rPr lang="it-IT" dirty="0" err="1">
                <a:solidFill>
                  <a:srgbClr val="FF0000"/>
                </a:solidFill>
              </a:rPr>
              <a:t>leaves</a:t>
            </a:r>
            <a:r>
              <a:rPr lang="it-IT" dirty="0">
                <a:solidFill>
                  <a:srgbClr val="FF0000"/>
                </a:solidFill>
              </a:rPr>
              <a:t>.</a:t>
            </a:r>
          </a:p>
        </p:txBody>
      </p:sp>
      <p:sp>
        <p:nvSpPr>
          <p:cNvPr id="3" name="Segnaposto contenuto 2"/>
          <p:cNvSpPr>
            <a:spLocks noGrp="1"/>
          </p:cNvSpPr>
          <p:nvPr>
            <p:ph idx="1"/>
          </p:nvPr>
        </p:nvSpPr>
        <p:spPr>
          <a:xfrm>
            <a:off x="2589212" y="2133600"/>
            <a:ext cx="6199946" cy="3777622"/>
          </a:xfrm>
        </p:spPr>
        <p:txBody>
          <a:bodyPr>
            <a:normAutofit fontScale="92500"/>
          </a:bodyPr>
          <a:lstStyle/>
          <a:p>
            <a:pPr marL="0" indent="0">
              <a:buNone/>
            </a:pPr>
            <a:r>
              <a:rPr lang="it-IT" sz="4800" dirty="0"/>
              <a:t>Questo è un albero molto colorato e alto, mi piace guardarlo e perdermi tra le sue foglie rosse.</a:t>
            </a:r>
          </a:p>
        </p:txBody>
      </p:sp>
      <p:pic>
        <p:nvPicPr>
          <p:cNvPr id="4" name="Immagine 3"/>
          <p:cNvPicPr>
            <a:picLocks noChangeAspect="1"/>
          </p:cNvPicPr>
          <p:nvPr/>
        </p:nvPicPr>
        <p:blipFill>
          <a:blip r:embed="rId2"/>
          <a:stretch>
            <a:fillRect/>
          </a:stretch>
        </p:blipFill>
        <p:spPr>
          <a:xfrm>
            <a:off x="8634626" y="2319526"/>
            <a:ext cx="3128323" cy="5561463"/>
          </a:xfrm>
          <a:prstGeom prst="rect">
            <a:avLst/>
          </a:prstGeom>
        </p:spPr>
      </p:pic>
    </p:spTree>
    <p:extLst>
      <p:ext uri="{BB962C8B-B14F-4D97-AF65-F5344CB8AC3E}">
        <p14:creationId xmlns:p14="http://schemas.microsoft.com/office/powerpoint/2010/main" val="1240579071"/>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587</TotalTime>
  <Words>1576</Words>
  <Application>Microsoft Office PowerPoint</Application>
  <PresentationFormat>Widescreen</PresentationFormat>
  <Paragraphs>52</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Century Gothic</vt:lpstr>
      <vt:lpstr>Wingdings 3</vt:lpstr>
      <vt:lpstr>Filo</vt:lpstr>
      <vt:lpstr> My  indoor and outdoor school environment seen by me.</vt:lpstr>
      <vt:lpstr>Che cosa è la scuola per me?</vt:lpstr>
      <vt:lpstr>Dietro di me si trova la mia scuola, sono molto contenta di andarci ogni mattina e di stare insieme agli altri.</vt:lpstr>
      <vt:lpstr>This is the headmaster of my school. He is very elegant and friendly . When I meet him he always greets me with a smile and is always availabe to help me to resolve any of my problems. When I speak with him I feel a bit embrassed because I know he is a very important person.</vt:lpstr>
      <vt:lpstr>This is my vice headmaster of my school,he always makes me laugh . When he sees me in the hall he always  tells me to go to my classroom !!!</vt:lpstr>
      <vt:lpstr>These are my teachers . They make me laugh with joy and they teach me a lot of important things which will be very important for my future.</vt:lpstr>
      <vt:lpstr>The following slides rappresent the plants, trees , the nature which I osserve and live everyday when I walk from the school’s gate to my classroom.</vt:lpstr>
      <vt:lpstr>When I look at them it reminds me when I used to go the park with my parents when I was a child.</vt:lpstr>
      <vt:lpstr>This is a very high and colourful tree. I like to admire it and imagine myself among its red leaves.</vt:lpstr>
      <vt:lpstr>They are very small, delicate and have a lovely smell. Even though they are small they are very lively as I was when I was a child.</vt:lpstr>
      <vt:lpstr>When I arrive at school I like to osserve everything that surrounds me. The colour yellow of this flowery bush is very intense so nature gives to us extradonary landscapes.</vt:lpstr>
      <vt:lpstr>Come sono belli! Sta arrivando la primavera. Mi sento molto felice quando i fiori iniziano a sbocciare. </vt:lpstr>
      <vt:lpstr>It reminds me when I  have visted this castle with my schoolmates. It was a very special and emotional day. It’s a castle which expresses the beauty of my city.</vt:lpstr>
      <vt:lpstr>Every morning when I arrive at school they are always  present. I like to osserve and pet them. </vt:lpstr>
      <vt:lpstr>This is my favourite flower. Despite it is alone, it is able to capture my attention and it has a very delicate smell.</vt:lpstr>
      <vt:lpstr>I love sitting in the shade of these two trees: their colour is different but either of them can  not do without the other.</vt:lpstr>
      <vt:lpstr>This flower is almost invisible, hidden from who doesn’t osserve it with care.</vt:lpstr>
      <vt:lpstr>These are the special teachers of my school who help all the students in difficulty with their studies. They are always very kind and helpful.</vt:lpstr>
      <vt:lpstr>These are my best friends,  I like staying with them. They are fun and wonderful. I like going out with them. They help me a lot and are kind with me, there is one in particular who is very nice and caring.</vt:lpstr>
      <vt:lpstr>This is my photo with Mariagrazia when I enter in my school  I always greet her. She is very friendly and kind, for this reason all the students love her. She is the schoolkeeper.</vt:lpstr>
      <vt:lpstr>His name is Luciano. He works in my school and he keeps it very clean. He greets everybody and he always speaks to me. He is always shouting at the students to return in  their classes.</vt:lpstr>
      <vt:lpstr>This is the special course that I am attending .I have begun it last year. I love above all the rabbits, they are very soft.  I never wanted to stop petting them.</vt:lpstr>
      <vt:lpstr>These are my new friends who I met at my afternoon English course . We are preparing a picture story. We are divided in groups and each group has a specfic task to accomplish. I like them becuse they make me feel part of the group.</vt:lpstr>
      <vt:lpstr>This is the most beautiful part of my school . We often come here to watch shows during the school year. I like watching them together with all my friends.</vt:lpstr>
      <vt:lpstr>Questo è il laboratorio di informatica della mia scuola. In fondo c’è il tecnico di laboratorio, Pietro, che è sempre molto disponibile quando incontriamo dei problemi. Ci vado qualche volta con le mie insegnanti. </vt:lpstr>
      <vt:lpstr>La mia panetteria preferita, quando posso, prima o dopo la scuola, passo sempre per mangiare qualcosa e comprare il pane per la mia mamma.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Varricchio</dc:creator>
  <cp:lastModifiedBy>Patrizia</cp:lastModifiedBy>
  <cp:revision>72</cp:revision>
  <dcterms:created xsi:type="dcterms:W3CDTF">2018-04-27T17:58:57Z</dcterms:created>
  <dcterms:modified xsi:type="dcterms:W3CDTF">2018-07-02T17:07:34Z</dcterms:modified>
</cp:coreProperties>
</file>