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4" d="100"/>
          <a:sy n="44" d="100"/>
        </p:scale>
        <p:origin x="-15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42DB-2ED1-486E-A8CC-B7EAF8451E74}" type="datetimeFigureOut">
              <a:rPr lang="lv-LV" smtClean="0"/>
              <a:t>2019.03.21.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485F-6D6D-40EC-8EBA-E3D5F6CEEC2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48159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42DB-2ED1-486E-A8CC-B7EAF8451E74}" type="datetimeFigureOut">
              <a:rPr lang="lv-LV" smtClean="0"/>
              <a:t>2019.03.21.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485F-6D6D-40EC-8EBA-E3D5F6CEEC2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57800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42DB-2ED1-486E-A8CC-B7EAF8451E74}" type="datetimeFigureOut">
              <a:rPr lang="lv-LV" smtClean="0"/>
              <a:t>2019.03.21.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485F-6D6D-40EC-8EBA-E3D5F6CEEC2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54041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42DB-2ED1-486E-A8CC-B7EAF8451E74}" type="datetimeFigureOut">
              <a:rPr lang="lv-LV" smtClean="0"/>
              <a:t>2019.03.21.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485F-6D6D-40EC-8EBA-E3D5F6CEEC2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41711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42DB-2ED1-486E-A8CC-B7EAF8451E74}" type="datetimeFigureOut">
              <a:rPr lang="lv-LV" smtClean="0"/>
              <a:t>2019.03.21.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485F-6D6D-40EC-8EBA-E3D5F6CEEC2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0967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42DB-2ED1-486E-A8CC-B7EAF8451E74}" type="datetimeFigureOut">
              <a:rPr lang="lv-LV" smtClean="0"/>
              <a:t>2019.03.21.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485F-6D6D-40EC-8EBA-E3D5F6CEEC2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6175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42DB-2ED1-486E-A8CC-B7EAF8451E74}" type="datetimeFigureOut">
              <a:rPr lang="lv-LV" smtClean="0"/>
              <a:t>2019.03.21.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485F-6D6D-40EC-8EBA-E3D5F6CEEC2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10474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42DB-2ED1-486E-A8CC-B7EAF8451E74}" type="datetimeFigureOut">
              <a:rPr lang="lv-LV" smtClean="0"/>
              <a:t>2019.03.21.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485F-6D6D-40EC-8EBA-E3D5F6CEEC2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67877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42DB-2ED1-486E-A8CC-B7EAF8451E74}" type="datetimeFigureOut">
              <a:rPr lang="lv-LV" smtClean="0"/>
              <a:t>2019.03.21.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485F-6D6D-40EC-8EBA-E3D5F6CEEC2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68664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42DB-2ED1-486E-A8CC-B7EAF8451E74}" type="datetimeFigureOut">
              <a:rPr lang="lv-LV" smtClean="0"/>
              <a:t>2019.03.21.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485F-6D6D-40EC-8EBA-E3D5F6CEEC2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5326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42DB-2ED1-486E-A8CC-B7EAF8451E74}" type="datetimeFigureOut">
              <a:rPr lang="lv-LV" smtClean="0"/>
              <a:t>2019.03.21.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485F-6D6D-40EC-8EBA-E3D5F6CEEC2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19571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D42DB-2ED1-486E-A8CC-B7EAF8451E74}" type="datetimeFigureOut">
              <a:rPr lang="lv-LV" smtClean="0"/>
              <a:t>2019.03.21.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0485F-6D6D-40EC-8EBA-E3D5F6CEEC2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5284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1"/>
            <a:ext cx="9144000" cy="440522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ru-RU" sz="7200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Как мы готовились</a:t>
            </a:r>
            <a:r>
              <a:rPr lang="ru-RU" sz="7200" dirty="0">
                <a:solidFill>
                  <a:srgbClr val="9933FF"/>
                </a:solidFill>
                <a:latin typeface="Comic Sans MS" panose="030F0702030302020204" pitchFamily="66" charset="0"/>
              </a:rPr>
              <a:t/>
            </a:r>
            <a:br>
              <a:rPr lang="ru-RU" sz="7200" dirty="0">
                <a:solidFill>
                  <a:srgbClr val="9933FF"/>
                </a:solidFill>
                <a:latin typeface="Comic Sans MS" panose="030F0702030302020204" pitchFamily="66" charset="0"/>
              </a:rPr>
            </a:br>
            <a:r>
              <a:rPr lang="ru-RU" sz="3600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 </a:t>
            </a:r>
            <a:r>
              <a:rPr lang="ru-RU" sz="7200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/>
            </a:r>
            <a:br>
              <a:rPr lang="ru-RU" sz="7200" dirty="0" smtClean="0">
                <a:solidFill>
                  <a:srgbClr val="9933FF"/>
                </a:solidFill>
                <a:latin typeface="Comic Sans MS" panose="030F0702030302020204" pitchFamily="66" charset="0"/>
              </a:rPr>
            </a:br>
            <a:r>
              <a:rPr lang="ru-RU" sz="7200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к празднику </a:t>
            </a:r>
            <a:br>
              <a:rPr lang="ru-RU" sz="7200" dirty="0" smtClean="0">
                <a:solidFill>
                  <a:srgbClr val="9933FF"/>
                </a:solidFill>
                <a:latin typeface="Comic Sans MS" panose="030F0702030302020204" pitchFamily="66" charset="0"/>
              </a:rPr>
            </a:br>
            <a:r>
              <a:rPr lang="ru-RU" sz="7200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числа </a:t>
            </a:r>
            <a:r>
              <a:rPr lang="el-GR" sz="10700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π</a:t>
            </a:r>
            <a:endParaRPr lang="lv-LV" sz="10700" dirty="0">
              <a:solidFill>
                <a:srgbClr val="9933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79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7643"/>
          </a:xfrm>
        </p:spPr>
        <p:txBody>
          <a:bodyPr/>
          <a:lstStyle/>
          <a:p>
            <a:r>
              <a:rPr lang="ru-RU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Сначала мы готовили тесто...</a:t>
            </a:r>
            <a:endParaRPr lang="lv-LV" dirty="0">
              <a:solidFill>
                <a:srgbClr val="9933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466336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31246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Смешали сахар с маслом...</a:t>
            </a:r>
            <a:endParaRPr lang="lv-LV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35" y="1773238"/>
            <a:ext cx="5390234" cy="4042676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279" y="1773238"/>
            <a:ext cx="5390233" cy="404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0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Потом добавили муку и яйца...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34" y="1739678"/>
            <a:ext cx="5412846" cy="405963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520" y="1740117"/>
            <a:ext cx="5412259" cy="405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5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И все перемешали...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92" y="1876655"/>
            <a:ext cx="5354596" cy="401594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183" y="1876655"/>
            <a:ext cx="5354595" cy="401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3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Раскатали тесто...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34" y="1837038"/>
            <a:ext cx="5338118" cy="400358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04" y="1837038"/>
            <a:ext cx="5338118" cy="400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9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Вырезали печенье...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75" y="1870734"/>
            <a:ext cx="5222791" cy="391709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816" y="1870733"/>
            <a:ext cx="5222790" cy="391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8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598" y="365125"/>
            <a:ext cx="11257985" cy="1325563"/>
          </a:xfrm>
        </p:spPr>
        <p:txBody>
          <a:bodyPr/>
          <a:lstStyle/>
          <a:p>
            <a:r>
              <a:rPr lang="ru-RU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Запекли печенье в духовке и украсили...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99" y="1869989"/>
            <a:ext cx="5412259" cy="40591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470" y="1869989"/>
            <a:ext cx="5412259" cy="405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3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854"/>
            <a:ext cx="10515600" cy="655731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5400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А что у нас получилось,</a:t>
            </a:r>
            <a:r>
              <a:rPr lang="ru-RU" sz="6600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/>
            </a:r>
            <a:br>
              <a:rPr lang="ru-RU" sz="6600" dirty="0" smtClean="0">
                <a:solidFill>
                  <a:srgbClr val="9933FF"/>
                </a:solidFill>
                <a:latin typeface="Comic Sans MS" panose="030F0702030302020204" pitchFamily="66" charset="0"/>
              </a:rPr>
            </a:br>
            <a:r>
              <a:rPr lang="ru-RU" sz="2000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/>
            </a:r>
            <a:br>
              <a:rPr lang="ru-RU" sz="2000" dirty="0" smtClean="0">
                <a:solidFill>
                  <a:srgbClr val="9933FF"/>
                </a:solidFill>
                <a:latin typeface="Comic Sans MS" panose="030F0702030302020204" pitchFamily="66" charset="0"/>
              </a:rPr>
            </a:br>
            <a:r>
              <a:rPr lang="ru-RU" sz="5400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вы можете сейчас</a:t>
            </a:r>
            <a:r>
              <a:rPr lang="ru-RU" sz="6600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/>
            </a:r>
            <a:br>
              <a:rPr lang="ru-RU" sz="6600" dirty="0" smtClean="0">
                <a:solidFill>
                  <a:srgbClr val="9933FF"/>
                </a:solidFill>
                <a:latin typeface="Comic Sans MS" panose="030F0702030302020204" pitchFamily="66" charset="0"/>
              </a:rPr>
            </a:br>
            <a:r>
              <a:rPr lang="ru-RU" sz="2000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/>
            </a:r>
            <a:br>
              <a:rPr lang="ru-RU" sz="2000" dirty="0" smtClean="0">
                <a:solidFill>
                  <a:srgbClr val="9933FF"/>
                </a:solidFill>
                <a:latin typeface="Comic Sans MS" panose="030F0702030302020204" pitchFamily="66" charset="0"/>
              </a:rPr>
            </a:br>
            <a:r>
              <a:rPr lang="ru-RU" sz="5400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попробовать!</a:t>
            </a:r>
            <a:r>
              <a:rPr lang="ru-RU" sz="6600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/>
            </a:r>
            <a:br>
              <a:rPr lang="ru-RU" sz="6600" dirty="0" smtClean="0">
                <a:solidFill>
                  <a:srgbClr val="9933FF"/>
                </a:solidFill>
                <a:latin typeface="Comic Sans MS" panose="030F0702030302020204" pitchFamily="66" charset="0"/>
              </a:rPr>
            </a:br>
            <a:r>
              <a:rPr lang="ru-RU" sz="6600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/>
            </a:r>
            <a:br>
              <a:rPr lang="ru-RU" sz="6600" dirty="0" smtClean="0">
                <a:solidFill>
                  <a:srgbClr val="9933FF"/>
                </a:solidFill>
                <a:latin typeface="Comic Sans MS" panose="030F0702030302020204" pitchFamily="66" charset="0"/>
              </a:rPr>
            </a:br>
            <a:r>
              <a:rPr lang="ru-RU" sz="6600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Приятного аппетита!!!</a:t>
            </a:r>
            <a:endParaRPr lang="lv-LV" sz="6600" dirty="0"/>
          </a:p>
        </p:txBody>
      </p:sp>
    </p:spTree>
    <p:extLst>
      <p:ext uri="{BB962C8B-B14F-4D97-AF65-F5344CB8AC3E}">
        <p14:creationId xmlns:p14="http://schemas.microsoft.com/office/powerpoint/2010/main" val="291897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42</Words>
  <Application>Microsoft Office PowerPoint</Application>
  <PresentationFormat>Pielāgots</PresentationFormat>
  <Paragraphs>9</Paragraphs>
  <Slides>9</Slides>
  <Notes>0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9</vt:i4>
      </vt:variant>
    </vt:vector>
  </HeadingPairs>
  <TitlesOfParts>
    <vt:vector size="10" baseType="lpstr">
      <vt:lpstr>Office Theme</vt:lpstr>
      <vt:lpstr>Как мы готовились   к празднику  числа π</vt:lpstr>
      <vt:lpstr>Сначала мы готовили тесто...</vt:lpstr>
      <vt:lpstr>Смешали сахар с маслом...</vt:lpstr>
      <vt:lpstr>Потом добавили муку и яйца...</vt:lpstr>
      <vt:lpstr>И все перемешали...</vt:lpstr>
      <vt:lpstr>Раскатали тесто...</vt:lpstr>
      <vt:lpstr>Вырезали печенье...</vt:lpstr>
      <vt:lpstr>Запекли печенье в духовке и украсили...</vt:lpstr>
      <vt:lpstr>А что у нас получилось,  вы можете сейчас  попробовать!  Приятного аппетита!!!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мы готовились   к празднику  числа π</dc:title>
  <dc:creator>Olga Vaitone</dc:creator>
  <cp:lastModifiedBy>Skolnieks</cp:lastModifiedBy>
  <cp:revision>4</cp:revision>
  <dcterms:created xsi:type="dcterms:W3CDTF">2019-03-21T07:44:10Z</dcterms:created>
  <dcterms:modified xsi:type="dcterms:W3CDTF">2019-03-21T10:28:26Z</dcterms:modified>
</cp:coreProperties>
</file>