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0E82-E897-41A0-A9F9-E54A120966CA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10F5-4674-444B-B308-6612F24381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27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0E82-E897-41A0-A9F9-E54A120966CA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10F5-4674-444B-B308-6612F24381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55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0E82-E897-41A0-A9F9-E54A120966CA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10F5-4674-444B-B308-6612F24381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43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0E82-E897-41A0-A9F9-E54A120966CA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10F5-4674-444B-B308-6612F24381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24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0E82-E897-41A0-A9F9-E54A120966CA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10F5-4674-444B-B308-6612F24381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95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0E82-E897-41A0-A9F9-E54A120966CA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10F5-4674-444B-B308-6612F24381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086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0E82-E897-41A0-A9F9-E54A120966CA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10F5-4674-444B-B308-6612F24381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01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0E82-E897-41A0-A9F9-E54A120966CA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10F5-4674-444B-B308-6612F24381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30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0E82-E897-41A0-A9F9-E54A120966CA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10F5-4674-444B-B308-6612F24381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29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0E82-E897-41A0-A9F9-E54A120966CA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10F5-4674-444B-B308-6612F24381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05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0E82-E897-41A0-A9F9-E54A120966CA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10F5-4674-444B-B308-6612F24381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51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C0E82-E897-41A0-A9F9-E54A120966CA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910F5-4674-444B-B308-6612F24381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74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KEREM ÜNAL / SENA NARİN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74" y="552022"/>
            <a:ext cx="3209354" cy="408023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077" y="553679"/>
            <a:ext cx="3206774" cy="407857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1918" y="651215"/>
            <a:ext cx="3209354" cy="408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60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Pİ DAY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 LOVE Pİ DAY.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76" y="2561630"/>
            <a:ext cx="10866719" cy="190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5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Pİ DAY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WE ARE HAPPY. </a:t>
            </a:r>
            <a:r>
              <a:rPr lang="tr-TR" dirty="0" err="1" smtClean="0"/>
              <a:t>We</a:t>
            </a:r>
            <a:r>
              <a:rPr lang="tr-TR" dirty="0" smtClean="0"/>
              <a:t> can </a:t>
            </a:r>
            <a:r>
              <a:rPr lang="tr-TR" dirty="0" err="1" smtClean="0"/>
              <a:t>draw</a:t>
            </a:r>
            <a:r>
              <a:rPr lang="tr-TR" dirty="0" smtClean="0"/>
              <a:t>, </a:t>
            </a:r>
            <a:r>
              <a:rPr lang="tr-TR" dirty="0" err="1" smtClean="0"/>
              <a:t>sing</a:t>
            </a:r>
            <a:r>
              <a:rPr lang="tr-TR" dirty="0" smtClean="0"/>
              <a:t>,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poems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169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 </a:t>
            </a:r>
            <a:r>
              <a:rPr lang="tr-TR" dirty="0" err="1" smtClean="0"/>
              <a:t>day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Thank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92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</Words>
  <Application>Microsoft Office PowerPoint</Application>
  <PresentationFormat>Geniş ekran</PresentationFormat>
  <Paragraphs>13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Pİ DAY </vt:lpstr>
      <vt:lpstr>Pİ DAY </vt:lpstr>
      <vt:lpstr>Pi day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ronaldinho424</dc:creator>
  <cp:lastModifiedBy>ronaldinho424</cp:lastModifiedBy>
  <cp:revision>1</cp:revision>
  <dcterms:created xsi:type="dcterms:W3CDTF">2019-06-10T10:37:42Z</dcterms:created>
  <dcterms:modified xsi:type="dcterms:W3CDTF">2019-06-10T10:41:17Z</dcterms:modified>
</cp:coreProperties>
</file>