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4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39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49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68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9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91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77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37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57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7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56B17-A66E-4B0E-A25A-D9C935DE1D38}" type="datetimeFigureOut">
              <a:rPr lang="tr-TR" smtClean="0"/>
              <a:t>10.06.2019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F3D5-CF65-4E36-B8AC-7700042D4A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29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Pi </a:t>
            </a:r>
            <a:r>
              <a:rPr lang="tr-TR" b="1" dirty="0" err="1" smtClean="0">
                <a:solidFill>
                  <a:srgbClr val="FF0000"/>
                </a:solidFill>
              </a:rPr>
              <a:t>day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Ege Atlas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348" y="863092"/>
            <a:ext cx="4445000" cy="13462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46" y="4046728"/>
            <a:ext cx="4590476" cy="2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Pi </a:t>
            </a:r>
            <a:r>
              <a:rPr lang="tr-TR" dirty="0" err="1" smtClean="0">
                <a:solidFill>
                  <a:srgbClr val="FF0000"/>
                </a:solidFill>
              </a:rPr>
              <a:t>day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 Day is an annual celebration of the mathematical constant π (pi). Pi Day is observed on March 14 (3/14 in the month/day format) since 3, 1, and 4 are the first three significant digits of π.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658" y="369874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5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 </a:t>
            </a:r>
            <a:r>
              <a:rPr lang="tr-TR" dirty="0" err="1" smtClean="0"/>
              <a:t>day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75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Pi day </vt:lpstr>
      <vt:lpstr>Pi day</vt:lpstr>
      <vt:lpstr>Pi day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 day </dc:title>
  <dc:creator>ronaldinho424</dc:creator>
  <cp:lastModifiedBy>ronaldinho424</cp:lastModifiedBy>
  <cp:revision>1</cp:revision>
  <dcterms:created xsi:type="dcterms:W3CDTF">2019-06-10T10:32:38Z</dcterms:created>
  <dcterms:modified xsi:type="dcterms:W3CDTF">2019-06-10T10:36:39Z</dcterms:modified>
</cp:coreProperties>
</file>