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é – alternativ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é – alternativa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1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2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3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4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Text úrovně 1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Text úrovně 2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Text úrovně 3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Text úrovně 4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3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Text názvu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1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2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3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4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Text úrovně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b="0" spc="0" sz="1800">
                <a:solidFill>
                  <a:srgbClr val="000000"/>
                </a:solidFill>
              </a:defRPr>
            </a:pPr>
            <a:r>
              <a:rPr b="1" spc="-122" sz="6144">
                <a:solidFill>
                  <a:srgbClr val="EEEEEE"/>
                </a:solidFill>
              </a:rPr>
              <a:t>Lístek 4</a:t>
            </a:r>
            <a:endParaRPr b="1" spc="-122" sz="6144">
              <a:solidFill>
                <a:srgbClr val="EEEEEE"/>
              </a:solidFill>
            </a:endParaRPr>
          </a:p>
          <a:p>
            <a:pPr lvl="0" defTabSz="560831">
              <a:defRPr b="0" spc="0" sz="1800">
                <a:solidFill>
                  <a:srgbClr val="000000"/>
                </a:solidFill>
              </a:defRPr>
            </a:pPr>
            <a:r>
              <a:rPr b="1" spc="-122" sz="6144">
                <a:solidFill>
                  <a:srgbClr val="EEEEEE"/>
                </a:solidFill>
              </a:rPr>
              <a:t>Historické památky </a:t>
            </a:r>
            <a:endParaRPr b="1" spc="-122" sz="6144">
              <a:solidFill>
                <a:srgbClr val="EEEEEE"/>
              </a:solidFill>
            </a:endParaRPr>
          </a:p>
          <a:p>
            <a:pPr lvl="0" defTabSz="560831">
              <a:defRPr b="0" spc="0" sz="1800">
                <a:solidFill>
                  <a:srgbClr val="000000"/>
                </a:solidFill>
              </a:defRPr>
            </a:pPr>
            <a:r>
              <a:rPr b="1" spc="-122" sz="6144">
                <a:solidFill>
                  <a:srgbClr val="EEEEEE"/>
                </a:solidFill>
              </a:rPr>
              <a:t>Svidník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Plníme úkoly - Praha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1149350" y="3853924"/>
            <a:ext cx="5524500" cy="4361657"/>
            <a:chOff x="-31750" y="-31764"/>
            <a:chExt cx="5524500" cy="4361656"/>
          </a:xfrm>
        </p:grpSpPr>
        <p:pic>
          <p:nvPicPr>
            <p:cNvPr id="44" name="af120444_opt.jpg"/>
            <p:cNvPicPr/>
            <p:nvPr/>
          </p:nvPicPr>
          <p:blipFill>
            <a:blip r:embed="rId2">
              <a:extLst/>
            </a:blip>
            <a:srcRect l="14323" t="0" r="14323" b="0"/>
            <a:stretch>
              <a:fillRect/>
            </a:stretch>
          </p:blipFill>
          <p:spPr>
            <a:xfrm>
              <a:off x="0" y="0"/>
              <a:ext cx="5461000" cy="42981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65"/>
              <a:ext cx="5524500" cy="4361657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Vojenské muzeum Svidník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Vojenské dějiny od roku 1914 do 1945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2298303" y="3348702"/>
            <a:ext cx="3226594" cy="5372101"/>
            <a:chOff x="-31692" y="-31750"/>
            <a:chExt cx="3226593" cy="5372100"/>
          </a:xfrm>
        </p:grpSpPr>
        <p:pic>
          <p:nvPicPr>
            <p:cNvPr id="50" name="ae107f24_opt.jpg"/>
            <p:cNvPicPr/>
            <p:nvPr/>
          </p:nvPicPr>
          <p:blipFill>
            <a:blip r:embed="rId2">
              <a:extLst/>
            </a:blip>
            <a:srcRect l="0" t="2799" r="0" b="2799"/>
            <a:stretch>
              <a:fillRect/>
            </a:stretch>
          </p:blipFill>
          <p:spPr>
            <a:xfrm>
              <a:off x="0" y="0"/>
              <a:ext cx="3163209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693" y="-31750"/>
              <a:ext cx="3226595" cy="5372100"/>
            </a:xfrm>
            <a:prstGeom prst="rect">
              <a:avLst/>
            </a:prstGeom>
            <a:effectLst/>
          </p:spPr>
        </p:pic>
      </p:grp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Dukla - památník Sovětské armády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Dukelské bojiště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Národní památka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Nejtragičtější operace na území Slovenska během druhé sv. války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2671365" y="3378071"/>
            <a:ext cx="3445670" cy="5342732"/>
            <a:chOff x="-31912" y="-31597"/>
            <a:chExt cx="3445668" cy="5342731"/>
          </a:xfrm>
        </p:grpSpPr>
        <p:pic>
          <p:nvPicPr>
            <p:cNvPr id="56" name="b217f934_opt.jpg"/>
            <p:cNvPicPr/>
            <p:nvPr/>
          </p:nvPicPr>
          <p:blipFill>
            <a:blip r:embed="rId2">
              <a:extLst/>
            </a:blip>
            <a:srcRect l="0" t="0" r="0" b="12188"/>
            <a:stretch>
              <a:fillRect/>
            </a:stretch>
          </p:blipFill>
          <p:spPr>
            <a:xfrm>
              <a:off x="0" y="-1"/>
              <a:ext cx="3381845" cy="52793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913" y="-31598"/>
              <a:ext cx="3445670" cy="5342732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Socha generála Svobody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Bronzová socha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vtip -  Sochy Svobody jsou na světě tři: v New Yorku, v Paříži a ve Svidníku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1149350" y="3348702"/>
            <a:ext cx="5524500" cy="5372101"/>
            <a:chOff x="-31750" y="-31750"/>
            <a:chExt cx="5524500" cy="5372100"/>
          </a:xfrm>
        </p:grpSpPr>
        <p:pic>
          <p:nvPicPr>
            <p:cNvPr id="62" name="b51b2c84_opt.jpg"/>
            <p:cNvPicPr/>
            <p:nvPr/>
          </p:nvPicPr>
          <p:blipFill>
            <a:blip r:embed="rId2">
              <a:extLst/>
            </a:blip>
            <a:srcRect l="21114" t="0" r="21114" b="0"/>
            <a:stretch>
              <a:fillRect/>
            </a:stretch>
          </p:blipFill>
          <p:spPr>
            <a:xfrm>
              <a:off x="0" y="0"/>
              <a:ext cx="5461000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Muzeum ukrajinské kultury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Expozice Člověk a příroda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dále expozice členěny chronologicky (od nejstaršího k nejnovějšímu období)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149350" y="3348702"/>
            <a:ext cx="5524500" cy="5372101"/>
            <a:chOff x="-31750" y="-31750"/>
            <a:chExt cx="5524500" cy="5372100"/>
          </a:xfrm>
        </p:grpSpPr>
        <p:pic>
          <p:nvPicPr>
            <p:cNvPr id="68" name="af18c1fc_opt.jpg"/>
            <p:cNvPicPr/>
            <p:nvPr/>
          </p:nvPicPr>
          <p:blipFill>
            <a:blip r:embed="rId2">
              <a:extLst/>
            </a:blip>
            <a:srcRect l="11399" t="0" r="11399" b="0"/>
            <a:stretch>
              <a:fillRect/>
            </a:stretch>
          </p:blipFill>
          <p:spPr>
            <a:xfrm>
              <a:off x="0" y="0"/>
              <a:ext cx="5461000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Skanzen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Lidová architektura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Různé budovy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1149350" y="3653502"/>
            <a:ext cx="5524500" cy="4762501"/>
            <a:chOff x="-31750" y="-31794"/>
            <a:chExt cx="5524500" cy="4762500"/>
          </a:xfrm>
        </p:grpSpPr>
        <p:pic>
          <p:nvPicPr>
            <p:cNvPr id="74" name="b1151304_opt.jpg"/>
            <p:cNvPicPr/>
            <p:nvPr/>
          </p:nvPicPr>
          <p:blipFill>
            <a:blip r:embed="rId2">
              <a:extLst/>
            </a:blip>
            <a:srcRect l="14178" t="0" r="20553" b="0"/>
            <a:stretch>
              <a:fillRect/>
            </a:stretch>
          </p:blipFill>
          <p:spPr>
            <a:xfrm>
              <a:off x="0" y="0"/>
              <a:ext cx="5461000" cy="46989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95"/>
              <a:ext cx="5524500" cy="4762501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Kostel Nejsvětějšího srdce Ježíšova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Náměstí ve Svidníku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V centru města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