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7" name="Rovnoramenný trojuho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a:xfrm>
            <a:off x="1371600" y="6012656"/>
            <a:ext cx="5791200" cy="365125"/>
          </a:xfrm>
        </p:spPr>
        <p:txBody>
          <a:bodyPr tIns="0" bIns="0" anchor="t"/>
          <a:lstStyle>
            <a:lvl1pPr algn="r">
              <a:defRPr sz="1000"/>
            </a:lvl1pPr>
          </a:lstStyle>
          <a:p>
            <a:fld id="{3D0BCEC7-1C2E-4C94-A6CA-19DD9F64DA09}" type="datetimeFigureOut">
              <a:rPr lang="sk-SK" smtClean="0"/>
              <a:pPr/>
              <a:t>22. 10. 2014</a:t>
            </a:fld>
            <a:endParaRPr lang="sk-SK"/>
          </a:p>
        </p:txBody>
      </p:sp>
      <p:sp>
        <p:nvSpPr>
          <p:cNvPr id="17" name="Zástupný symbol päty 16"/>
          <p:cNvSpPr>
            <a:spLocks noGrp="1"/>
          </p:cNvSpPr>
          <p:nvPr>
            <p:ph type="ftr" sz="quarter" idx="11"/>
          </p:nvPr>
        </p:nvSpPr>
        <p:spPr>
          <a:xfrm>
            <a:off x="1371600" y="5650704"/>
            <a:ext cx="5791200" cy="365125"/>
          </a:xfrm>
        </p:spPr>
        <p:txBody>
          <a:bodyPr tIns="0" bIns="0" anchor="b"/>
          <a:lstStyle>
            <a:lvl1pPr algn="r">
              <a:defRPr sz="1100"/>
            </a:lvl1pPr>
          </a:lstStyle>
          <a:p>
            <a:endParaRPr lang="sk-SK"/>
          </a:p>
        </p:txBody>
      </p:sp>
      <p:sp>
        <p:nvSpPr>
          <p:cNvPr id="29" name="Zástupný symbol čísla snímky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7CABAC6-889A-49CA-9FD3-5649423CAB2B}"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D0BCEC7-1C2E-4C94-A6CA-19DD9F64DA09}" type="datetimeFigureOut">
              <a:rPr lang="sk-SK" smtClean="0"/>
              <a:pPr/>
              <a:t>22. 10. 2014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7CABAC6-889A-49CA-9FD3-5649423CAB2B}"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381000"/>
            <a:ext cx="1905000" cy="5486400"/>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381000"/>
            <a:ext cx="6248400" cy="5486400"/>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D0BCEC7-1C2E-4C94-A6CA-19DD9F64DA09}" type="datetimeFigureOut">
              <a:rPr lang="sk-SK" smtClean="0"/>
              <a:pPr/>
              <a:t>22. 10. 2014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7CABAC6-889A-49CA-9FD3-5649423CAB2B}"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a:xfrm>
            <a:off x="457200" y="1882808"/>
            <a:ext cx="8229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a:xfrm>
            <a:off x="4791456" y="6480048"/>
            <a:ext cx="2133600" cy="301752"/>
          </a:xfrm>
        </p:spPr>
        <p:txBody>
          <a:bodyPr/>
          <a:lstStyle/>
          <a:p>
            <a:fld id="{3D0BCEC7-1C2E-4C94-A6CA-19DD9F64DA09}" type="datetimeFigureOut">
              <a:rPr lang="sk-SK" smtClean="0"/>
              <a:pPr/>
              <a:t>22. 10. 2014</a:t>
            </a:fld>
            <a:endParaRPr lang="sk-SK"/>
          </a:p>
        </p:txBody>
      </p:sp>
      <p:sp>
        <p:nvSpPr>
          <p:cNvPr id="5" name="Zástupný symbol päty 4"/>
          <p:cNvSpPr>
            <a:spLocks noGrp="1"/>
          </p:cNvSpPr>
          <p:nvPr>
            <p:ph type="ftr" sz="quarter" idx="11"/>
          </p:nvPr>
        </p:nvSpPr>
        <p:spPr>
          <a:xfrm>
            <a:off x="457200" y="6480969"/>
            <a:ext cx="4260056" cy="300831"/>
          </a:xfrm>
        </p:spPr>
        <p:txBody>
          <a:bodyPr/>
          <a:lstStyle/>
          <a:p>
            <a:endParaRPr lang="sk-SK"/>
          </a:p>
        </p:txBody>
      </p:sp>
      <p:sp>
        <p:nvSpPr>
          <p:cNvPr id="6" name="Zástupný symbol čísla snímky 5"/>
          <p:cNvSpPr>
            <a:spLocks noGrp="1"/>
          </p:cNvSpPr>
          <p:nvPr>
            <p:ph type="sldNum" sz="quarter" idx="12"/>
          </p:nvPr>
        </p:nvSpPr>
        <p:spPr/>
        <p:txBody>
          <a:bodyPr/>
          <a:lstStyle/>
          <a:p>
            <a:fld id="{67CABAC6-889A-49CA-9FD3-5649423CAB2B}"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9" name="Pravouhlý trojuho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uho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dátumu 3"/>
          <p:cNvSpPr>
            <a:spLocks noGrp="1"/>
          </p:cNvSpPr>
          <p:nvPr>
            <p:ph type="dt" sz="half" idx="10"/>
          </p:nvPr>
        </p:nvSpPr>
        <p:spPr>
          <a:xfrm>
            <a:off x="6955632" y="6477000"/>
            <a:ext cx="2133600" cy="304800"/>
          </a:xfrm>
        </p:spPr>
        <p:txBody>
          <a:bodyPr/>
          <a:lstStyle/>
          <a:p>
            <a:fld id="{3D0BCEC7-1C2E-4C94-A6CA-19DD9F64DA09}" type="datetimeFigureOut">
              <a:rPr lang="sk-SK" smtClean="0"/>
              <a:pPr/>
              <a:t>22. 10. 2014</a:t>
            </a:fld>
            <a:endParaRPr lang="sk-SK"/>
          </a:p>
        </p:txBody>
      </p:sp>
      <p:sp>
        <p:nvSpPr>
          <p:cNvPr id="5" name="Zástupný symbol päty 4"/>
          <p:cNvSpPr>
            <a:spLocks noGrp="1"/>
          </p:cNvSpPr>
          <p:nvPr>
            <p:ph type="ftr" sz="quarter" idx="11"/>
          </p:nvPr>
        </p:nvSpPr>
        <p:spPr>
          <a:xfrm>
            <a:off x="2619376" y="6480969"/>
            <a:ext cx="4260056" cy="300831"/>
          </a:xfrm>
        </p:spPr>
        <p:txBody>
          <a:bodyPr/>
          <a:lstStyle/>
          <a:p>
            <a:endParaRPr lang="sk-SK"/>
          </a:p>
        </p:txBody>
      </p:sp>
      <p:sp>
        <p:nvSpPr>
          <p:cNvPr id="6" name="Zástupný symbol čísla snímky 5"/>
          <p:cNvSpPr>
            <a:spLocks noGrp="1"/>
          </p:cNvSpPr>
          <p:nvPr>
            <p:ph type="sldNum" sz="quarter" idx="12"/>
          </p:nvPr>
        </p:nvSpPr>
        <p:spPr>
          <a:xfrm>
            <a:off x="8451056" y="809624"/>
            <a:ext cx="502920" cy="300831"/>
          </a:xfrm>
        </p:spPr>
        <p:txBody>
          <a:bodyPr/>
          <a:lstStyle/>
          <a:p>
            <a:fld id="{67CABAC6-889A-49CA-9FD3-5649423CAB2B}" type="slidenum">
              <a:rPr lang="sk-SK" smtClean="0"/>
              <a:pPr/>
              <a:t>‹#›</a:t>
            </a:fld>
            <a:endParaRPr lang="sk-SK"/>
          </a:p>
        </p:txBody>
      </p:sp>
      <p:cxnSp>
        <p:nvCxnSpPr>
          <p:cNvPr id="11" name="Rovná spojnica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ovná spojnica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4791456" y="6480969"/>
            <a:ext cx="2133600" cy="301752"/>
          </a:xfrm>
        </p:spPr>
        <p:txBody>
          <a:bodyPr/>
          <a:lstStyle/>
          <a:p>
            <a:fld id="{3D0BCEC7-1C2E-4C94-A6CA-19DD9F64DA09}" type="datetimeFigureOut">
              <a:rPr lang="sk-SK" smtClean="0"/>
              <a:pPr/>
              <a:t>22. 10. 2014</a:t>
            </a:fld>
            <a:endParaRPr lang="sk-SK"/>
          </a:p>
        </p:txBody>
      </p:sp>
      <p:sp>
        <p:nvSpPr>
          <p:cNvPr id="6" name="Zástupný symbol päty 5"/>
          <p:cNvSpPr>
            <a:spLocks noGrp="1"/>
          </p:cNvSpPr>
          <p:nvPr>
            <p:ph type="ftr" sz="quarter" idx="11"/>
          </p:nvPr>
        </p:nvSpPr>
        <p:spPr>
          <a:xfrm>
            <a:off x="457200" y="6480969"/>
            <a:ext cx="4260056" cy="301752"/>
          </a:xfrm>
        </p:spPr>
        <p:txBody>
          <a:bodyPr/>
          <a:lstStyle/>
          <a:p>
            <a:endParaRPr lang="sk-SK"/>
          </a:p>
        </p:txBody>
      </p:sp>
      <p:sp>
        <p:nvSpPr>
          <p:cNvPr id="7" name="Zástupný symbol čísla snímky 6"/>
          <p:cNvSpPr>
            <a:spLocks noGrp="1"/>
          </p:cNvSpPr>
          <p:nvPr>
            <p:ph type="sldNum" sz="quarter" idx="12"/>
          </p:nvPr>
        </p:nvSpPr>
        <p:spPr>
          <a:xfrm>
            <a:off x="7589520" y="6480969"/>
            <a:ext cx="502920" cy="301752"/>
          </a:xfrm>
        </p:spPr>
        <p:txBody>
          <a:bodyPr/>
          <a:lstStyle/>
          <a:p>
            <a:fld id="{67CABAC6-889A-49CA-9FD3-5649423CAB2B}"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a:xfrm>
            <a:off x="4791456" y="6480969"/>
            <a:ext cx="2130552" cy="301752"/>
          </a:xfrm>
        </p:spPr>
        <p:txBody>
          <a:bodyPr/>
          <a:lstStyle/>
          <a:p>
            <a:fld id="{3D0BCEC7-1C2E-4C94-A6CA-19DD9F64DA09}" type="datetimeFigureOut">
              <a:rPr lang="sk-SK" smtClean="0"/>
              <a:pPr/>
              <a:t>22. 10. 2014</a:t>
            </a:fld>
            <a:endParaRPr lang="sk-SK"/>
          </a:p>
        </p:txBody>
      </p:sp>
      <p:sp>
        <p:nvSpPr>
          <p:cNvPr id="8" name="Zástupný symbol päty 7"/>
          <p:cNvSpPr>
            <a:spLocks noGrp="1"/>
          </p:cNvSpPr>
          <p:nvPr>
            <p:ph type="ftr" sz="quarter" idx="11"/>
          </p:nvPr>
        </p:nvSpPr>
        <p:spPr>
          <a:xfrm>
            <a:off x="457200" y="6480969"/>
            <a:ext cx="4261104" cy="301752"/>
          </a:xfrm>
        </p:spPr>
        <p:txBody>
          <a:bodyPr/>
          <a:lstStyle/>
          <a:p>
            <a:endParaRPr lang="sk-SK"/>
          </a:p>
        </p:txBody>
      </p:sp>
      <p:sp>
        <p:nvSpPr>
          <p:cNvPr id="9" name="Zástupný symbol čísla snímky 8"/>
          <p:cNvSpPr>
            <a:spLocks noGrp="1"/>
          </p:cNvSpPr>
          <p:nvPr>
            <p:ph type="sldNum" sz="quarter" idx="12"/>
          </p:nvPr>
        </p:nvSpPr>
        <p:spPr>
          <a:xfrm>
            <a:off x="7589520" y="6483096"/>
            <a:ext cx="502920" cy="301752"/>
          </a:xfrm>
        </p:spPr>
        <p:txBody>
          <a:bodyPr/>
          <a:lstStyle>
            <a:lvl1pPr algn="ctr">
              <a:defRPr/>
            </a:lvl1pPr>
          </a:lstStyle>
          <a:p>
            <a:fld id="{67CABAC6-889A-49CA-9FD3-5649423CAB2B}"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3D0BCEC7-1C2E-4C94-A6CA-19DD9F64DA09}" type="datetimeFigureOut">
              <a:rPr lang="sk-SK" smtClean="0"/>
              <a:pPr/>
              <a:t>22. 10. 2014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7CABAC6-889A-49CA-9FD3-5649423CAB2B}"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a:xfrm>
            <a:off x="4791456" y="6480969"/>
            <a:ext cx="2133600" cy="301752"/>
          </a:xfrm>
        </p:spPr>
        <p:txBody>
          <a:bodyPr/>
          <a:lstStyle/>
          <a:p>
            <a:fld id="{3D0BCEC7-1C2E-4C94-A6CA-19DD9F64DA09}" type="datetimeFigureOut">
              <a:rPr lang="sk-SK" smtClean="0"/>
              <a:pPr/>
              <a:t>22. 10. 2014</a:t>
            </a:fld>
            <a:endParaRPr lang="sk-SK"/>
          </a:p>
        </p:txBody>
      </p:sp>
      <p:sp>
        <p:nvSpPr>
          <p:cNvPr id="3" name="Zástupný symbol päty 2"/>
          <p:cNvSpPr>
            <a:spLocks noGrp="1"/>
          </p:cNvSpPr>
          <p:nvPr>
            <p:ph type="ftr" sz="quarter" idx="11"/>
          </p:nvPr>
        </p:nvSpPr>
        <p:spPr>
          <a:xfrm>
            <a:off x="457200" y="6481890"/>
            <a:ext cx="4260056" cy="300831"/>
          </a:xfrm>
        </p:spPr>
        <p:txBody>
          <a:bodyPr/>
          <a:lstStyle/>
          <a:p>
            <a:endParaRPr lang="sk-SK"/>
          </a:p>
        </p:txBody>
      </p:sp>
      <p:sp>
        <p:nvSpPr>
          <p:cNvPr id="4" name="Zástupný symbol čísla snímky 3"/>
          <p:cNvSpPr>
            <a:spLocks noGrp="1"/>
          </p:cNvSpPr>
          <p:nvPr>
            <p:ph type="sldNum" sz="quarter" idx="12"/>
          </p:nvPr>
        </p:nvSpPr>
        <p:spPr>
          <a:xfrm>
            <a:off x="7589520" y="6480969"/>
            <a:ext cx="502920" cy="301752"/>
          </a:xfrm>
        </p:spPr>
        <p:txBody>
          <a:bodyPr/>
          <a:lstStyle/>
          <a:p>
            <a:fld id="{67CABAC6-889A-49CA-9FD3-5649423CAB2B}"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6278976" y="6556248"/>
            <a:ext cx="2133600" cy="301752"/>
          </a:xfrm>
        </p:spPr>
        <p:txBody>
          <a:bodyPr/>
          <a:lstStyle>
            <a:lvl1pPr>
              <a:defRPr sz="900"/>
            </a:lvl1pPr>
          </a:lstStyle>
          <a:p>
            <a:fld id="{3D0BCEC7-1C2E-4C94-A6CA-19DD9F64DA09}" type="datetimeFigureOut">
              <a:rPr lang="sk-SK" smtClean="0"/>
              <a:pPr/>
              <a:t>22. 10. 2014</a:t>
            </a:fld>
            <a:endParaRPr lang="sk-SK"/>
          </a:p>
        </p:txBody>
      </p:sp>
      <p:sp>
        <p:nvSpPr>
          <p:cNvPr id="6" name="Zástupný symbol päty 5"/>
          <p:cNvSpPr>
            <a:spLocks noGrp="1"/>
          </p:cNvSpPr>
          <p:nvPr>
            <p:ph type="ftr" sz="quarter" idx="11"/>
          </p:nvPr>
        </p:nvSpPr>
        <p:spPr>
          <a:xfrm>
            <a:off x="1135856" y="6556248"/>
            <a:ext cx="5143120" cy="301752"/>
          </a:xfrm>
        </p:spPr>
        <p:txBody>
          <a:bodyPr/>
          <a:lstStyle>
            <a:lvl1pPr>
              <a:defRPr sz="900"/>
            </a:lvl1pPr>
          </a:lstStyle>
          <a:p>
            <a:endParaRPr lang="sk-SK"/>
          </a:p>
        </p:txBody>
      </p:sp>
      <p:sp>
        <p:nvSpPr>
          <p:cNvPr id="7" name="Zástupný symbol čísla snímky 6"/>
          <p:cNvSpPr>
            <a:spLocks noGrp="1"/>
          </p:cNvSpPr>
          <p:nvPr>
            <p:ph type="sldNum" sz="quarter" idx="12"/>
          </p:nvPr>
        </p:nvSpPr>
        <p:spPr>
          <a:xfrm>
            <a:off x="8410576" y="6556248"/>
            <a:ext cx="502920" cy="301752"/>
          </a:xfrm>
        </p:spPr>
        <p:txBody>
          <a:bodyPr/>
          <a:lstStyle>
            <a:lvl1pPr>
              <a:defRPr sz="900"/>
            </a:lvl1pPr>
          </a:lstStyle>
          <a:p>
            <a:fld id="{67CABAC6-889A-49CA-9FD3-5649423CAB2B}"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a:xfrm>
            <a:off x="6108192" y="6556248"/>
            <a:ext cx="2103120" cy="301752"/>
          </a:xfrm>
        </p:spPr>
        <p:txBody>
          <a:bodyPr/>
          <a:lstStyle>
            <a:lvl1pPr>
              <a:defRPr sz="900"/>
            </a:lvl1pPr>
          </a:lstStyle>
          <a:p>
            <a:fld id="{3D0BCEC7-1C2E-4C94-A6CA-19DD9F64DA09}" type="datetimeFigureOut">
              <a:rPr lang="sk-SK" smtClean="0"/>
              <a:pPr/>
              <a:t>22. 10. 2014</a:t>
            </a:fld>
            <a:endParaRPr lang="sk-SK"/>
          </a:p>
        </p:txBody>
      </p:sp>
      <p:sp>
        <p:nvSpPr>
          <p:cNvPr id="6" name="Zástupný symbol päty 5"/>
          <p:cNvSpPr>
            <a:spLocks noGrp="1"/>
          </p:cNvSpPr>
          <p:nvPr>
            <p:ph type="ftr" sz="quarter" idx="11"/>
          </p:nvPr>
        </p:nvSpPr>
        <p:spPr>
          <a:xfrm>
            <a:off x="1170432" y="6557169"/>
            <a:ext cx="4948072" cy="301752"/>
          </a:xfrm>
        </p:spPr>
        <p:txBody>
          <a:bodyPr/>
          <a:lstStyle>
            <a:lvl1pPr>
              <a:defRPr sz="900"/>
            </a:lvl1pPr>
          </a:lstStyle>
          <a:p>
            <a:endParaRPr lang="sk-SK"/>
          </a:p>
        </p:txBody>
      </p:sp>
      <p:sp>
        <p:nvSpPr>
          <p:cNvPr id="7" name="Zástupný symbol čísla snímky 6"/>
          <p:cNvSpPr>
            <a:spLocks noGrp="1"/>
          </p:cNvSpPr>
          <p:nvPr>
            <p:ph type="sldNum" sz="quarter" idx="12"/>
          </p:nvPr>
        </p:nvSpPr>
        <p:spPr>
          <a:xfrm>
            <a:off x="8217192" y="6556248"/>
            <a:ext cx="365760" cy="301752"/>
          </a:xfrm>
        </p:spPr>
        <p:txBody>
          <a:bodyPr/>
          <a:lstStyle>
            <a:lvl1pPr algn="ctr">
              <a:defRPr sz="900"/>
            </a:lvl1pPr>
          </a:lstStyle>
          <a:p>
            <a:fld id="{67CABAC6-889A-49CA-9FD3-5649423CAB2B}"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Pravouhlý trojuho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ovná spojnica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ovná spojnica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nadpisu 21"/>
          <p:cNvSpPr>
            <a:spLocks noGrp="1"/>
          </p:cNvSpPr>
          <p:nvPr>
            <p:ph type="title"/>
          </p:nvPr>
        </p:nvSpPr>
        <p:spPr>
          <a:xfrm>
            <a:off x="457200" y="267494"/>
            <a:ext cx="8229600" cy="1399032"/>
          </a:xfrm>
          <a:prstGeom prst="rect">
            <a:avLst/>
          </a:prstGeom>
        </p:spPr>
        <p:txBody>
          <a:bodyPr vert="horz" anchor="ctr">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D0BCEC7-1C2E-4C94-A6CA-19DD9F64DA09}" type="datetimeFigureOut">
              <a:rPr lang="sk-SK" smtClean="0"/>
              <a:pPr/>
              <a:t>22. 10. 2014</a:t>
            </a:fld>
            <a:endParaRPr lang="sk-SK"/>
          </a:p>
        </p:txBody>
      </p:sp>
      <p:sp>
        <p:nvSpPr>
          <p:cNvPr id="3" name="Zástupný symbol päty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sk-SK"/>
          </a:p>
        </p:txBody>
      </p:sp>
      <p:sp>
        <p:nvSpPr>
          <p:cNvPr id="23" name="Zástupný symbol čísla snímky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7CABAC6-889A-49CA-9FD3-5649423CAB2B}"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err="1" smtClean="0"/>
              <a:t>Poves</a:t>
            </a:r>
            <a:r>
              <a:rPr lang="sk-SK" dirty="0" smtClean="0"/>
              <a:t>ť o Svidníku</a:t>
            </a:r>
            <a:endParaRPr lang="sk-SK" dirty="0"/>
          </a:p>
        </p:txBody>
      </p:sp>
      <p:sp>
        <p:nvSpPr>
          <p:cNvPr id="3" name="Podnadpis 2"/>
          <p:cNvSpPr>
            <a:spLocks noGrp="1"/>
          </p:cNvSpPr>
          <p:nvPr>
            <p:ph type="subTitle" idx="1"/>
          </p:nvPr>
        </p:nvSpPr>
        <p:spPr/>
        <p:txBody>
          <a:bodyPr/>
          <a:lstStyle/>
          <a:p>
            <a:r>
              <a:rPr lang="sk-SK" b="1" dirty="0" smtClean="0">
                <a:solidFill>
                  <a:schemeClr val="tx1">
                    <a:lumMod val="75000"/>
                    <a:lumOff val="25000"/>
                  </a:schemeClr>
                </a:solidFill>
              </a:rPr>
              <a:t>ZŠ </a:t>
            </a:r>
            <a:r>
              <a:rPr lang="sk-SK" b="1" dirty="0" err="1" smtClean="0">
                <a:solidFill>
                  <a:schemeClr val="tx1">
                    <a:lumMod val="75000"/>
                    <a:lumOff val="25000"/>
                  </a:schemeClr>
                </a:solidFill>
              </a:rPr>
              <a:t>Ul.karpatská</a:t>
            </a:r>
            <a:endParaRPr lang="sk-SK" b="1" dirty="0" smtClean="0">
              <a:solidFill>
                <a:schemeClr val="tx1">
                  <a:lumMod val="75000"/>
                  <a:lumOff val="25000"/>
                </a:schemeClr>
              </a:solidFill>
            </a:endParaRPr>
          </a:p>
          <a:p>
            <a:r>
              <a:rPr lang="sk-SK" b="1" dirty="0" smtClean="0">
                <a:solidFill>
                  <a:schemeClr val="tx1">
                    <a:lumMod val="75000"/>
                    <a:lumOff val="25000"/>
                  </a:schemeClr>
                </a:solidFill>
              </a:rPr>
              <a:t>Svidník</a:t>
            </a:r>
          </a:p>
          <a:p>
            <a:r>
              <a:rPr lang="sk-SK" b="1" dirty="0" smtClean="0">
                <a:solidFill>
                  <a:schemeClr val="tx1">
                    <a:lumMod val="75000"/>
                    <a:lumOff val="25000"/>
                  </a:schemeClr>
                </a:solidFill>
              </a:rPr>
              <a:t>Slovakia</a:t>
            </a:r>
            <a:endParaRPr lang="sk-SK" b="1" dirty="0">
              <a:solidFill>
                <a:schemeClr val="tx1">
                  <a:lumMod val="75000"/>
                  <a:lumOff val="25000"/>
                </a:schemeClr>
              </a:solidFill>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67494"/>
            <a:ext cx="8229600" cy="5969818"/>
          </a:xfrm>
        </p:spPr>
        <p:txBody>
          <a:bodyPr>
            <a:normAutofit/>
          </a:bodyPr>
          <a:lstStyle/>
          <a:p>
            <a:pPr algn="just"/>
            <a:r>
              <a:rPr lang="sk-SK" dirty="0" smtClean="0"/>
              <a:t> </a:t>
            </a:r>
            <a:r>
              <a:rPr lang="sk-SK" sz="3100" dirty="0" smtClean="0"/>
              <a:t>V listine o Svidníku, ktorá je zo XVII. stor. sa píše, že Svidník a okolie v minulosti patril pod zborovské panstvo, do oblasti tzv. Makovice, ktorej sídlom bol zámok Zborov (Makovica). Ide o jeden z najstarších zámkov v našom regióne. V historickej povesti o Svidníku sa dej lokalizuje a splýva s miestnou povesťou.</a:t>
            </a:r>
            <a:endParaRPr lang="sk-SK" sz="3100" dirty="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332656"/>
            <a:ext cx="8229600" cy="6041826"/>
          </a:xfrm>
        </p:spPr>
        <p:txBody>
          <a:bodyPr>
            <a:normAutofit fontScale="90000"/>
          </a:bodyPr>
          <a:lstStyle/>
          <a:p>
            <a:pPr algn="just"/>
            <a:r>
              <a:rPr lang="sk-SK" dirty="0" smtClean="0"/>
              <a:t> </a:t>
            </a:r>
            <a:r>
              <a:rPr lang="sk-SK" sz="2200" dirty="0" smtClean="0"/>
              <a:t>Dávno – pradávno sa na hore </a:t>
            </a:r>
            <a:r>
              <a:rPr lang="sk-SK" sz="2200" dirty="0" err="1" smtClean="0"/>
              <a:t>Kaštielyk</a:t>
            </a:r>
            <a:r>
              <a:rPr lang="sk-SK" sz="2200" dirty="0" smtClean="0"/>
              <a:t> pri Svidníku začal budovať zámok. Ale nakoľko čertom sa to miesto nepozdávalo, tak sa rozhodli, že vymurovanú časť zámku prenesú na Zborovskú horu. Keď ráno kohúty zakikiríkali, čerti stratili všetku svoju moc a nechali kamene na </a:t>
            </a:r>
            <a:r>
              <a:rPr lang="sk-SK" sz="2200" dirty="0" err="1" smtClean="0"/>
              <a:t>Kaštielyku</a:t>
            </a:r>
            <a:r>
              <a:rPr lang="sk-SK" sz="2200" dirty="0" smtClean="0"/>
              <a:t>. Toto sa opakovalo každú noc. Dokonca na jednom kameni ostal odtlačok gombíka z čertovho kabátca. Čerti boli odetí v kabátoch preto, aby zamaskovali svoju chlpatosť. Postupne však čertov opúšťali sily, kamene už nevládali nosiť, tak všetko </a:t>
            </a:r>
            <a:r>
              <a:rPr lang="sk-SK" sz="2200" dirty="0" smtClean="0"/>
              <a:t>nechali tak. </a:t>
            </a:r>
            <a:r>
              <a:rPr lang="sk-SK" sz="2200" dirty="0" smtClean="0"/>
              <a:t>Viac už na </a:t>
            </a:r>
            <a:r>
              <a:rPr lang="sk-SK" sz="2200" dirty="0" err="1" smtClean="0"/>
              <a:t>Kaštielyku</a:t>
            </a:r>
            <a:r>
              <a:rPr lang="sk-SK" sz="2200" dirty="0" smtClean="0"/>
              <a:t> nestavali, lebo nemohli. Preto vymurovali zborovský zámok, ktorému poskytla názov neďaleká dedina Zborov. Druhý názov „Makovica“ dostal od vrchu Makovica. Tretí názov „Bila </a:t>
            </a:r>
            <a:r>
              <a:rPr lang="sk-SK" sz="2200" dirty="0" err="1" smtClean="0"/>
              <a:t>Makovicja</a:t>
            </a:r>
            <a:r>
              <a:rPr lang="sk-SK" sz="2200" dirty="0" smtClean="0"/>
              <a:t>“ je odvodený od bieleho kameňa, z ktorého bol zámok vymurovaný.</a:t>
            </a:r>
            <a:br>
              <a:rPr lang="sk-SK" sz="2200" dirty="0" smtClean="0"/>
            </a:br>
            <a:endParaRPr lang="sk-SK" sz="2200" dirty="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a:r>
              <a:rPr lang="sk-SK" dirty="0" smtClean="0"/>
              <a:t>Úlohy k povesti</a:t>
            </a:r>
            <a:endParaRPr lang="sk-SK" dirty="0"/>
          </a:p>
        </p:txBody>
      </p:sp>
      <p:sp>
        <p:nvSpPr>
          <p:cNvPr id="4" name="Zástupný symbol obsahu 3"/>
          <p:cNvSpPr>
            <a:spLocks noGrp="1"/>
          </p:cNvSpPr>
          <p:nvPr>
            <p:ph sz="half" idx="1"/>
          </p:nvPr>
        </p:nvSpPr>
        <p:spPr/>
        <p:txBody>
          <a:bodyPr>
            <a:normAutofit/>
          </a:bodyPr>
          <a:lstStyle/>
          <a:p>
            <a:pPr algn="ctr"/>
            <a:endParaRPr lang="sk-SK" sz="3600" b="1" dirty="0" smtClean="0">
              <a:solidFill>
                <a:schemeClr val="tx2">
                  <a:lumMod val="75000"/>
                </a:schemeClr>
              </a:solidFill>
            </a:endParaRPr>
          </a:p>
          <a:p>
            <a:pPr algn="ctr"/>
            <a:r>
              <a:rPr lang="sk-SK" sz="3600" b="1" dirty="0" smtClean="0">
                <a:solidFill>
                  <a:schemeClr val="tx2">
                    <a:lumMod val="75000"/>
                  </a:schemeClr>
                </a:solidFill>
              </a:rPr>
              <a:t>Nakreslite ako vyzerá zborovský zámok v súčasnosti</a:t>
            </a:r>
            <a:endParaRPr lang="sk-SK" sz="3600" b="1" dirty="0">
              <a:solidFill>
                <a:schemeClr val="tx2">
                  <a:lumMod val="75000"/>
                </a:schemeClr>
              </a:solidFill>
            </a:endParaRPr>
          </a:p>
        </p:txBody>
      </p:sp>
      <p:sp>
        <p:nvSpPr>
          <p:cNvPr id="5" name="Zástupný symbol obsahu 4"/>
          <p:cNvSpPr>
            <a:spLocks noGrp="1"/>
          </p:cNvSpPr>
          <p:nvPr>
            <p:ph sz="half" idx="2"/>
          </p:nvPr>
        </p:nvSpPr>
        <p:spPr/>
        <p:txBody>
          <a:bodyPr>
            <a:normAutofit/>
          </a:bodyPr>
          <a:lstStyle/>
          <a:p>
            <a:pPr algn="ctr"/>
            <a:endParaRPr lang="sk-SK" sz="3600" b="1" dirty="0" smtClean="0">
              <a:solidFill>
                <a:schemeClr val="tx2">
                  <a:lumMod val="75000"/>
                </a:schemeClr>
              </a:solidFill>
            </a:endParaRPr>
          </a:p>
          <a:p>
            <a:pPr algn="ctr"/>
            <a:r>
              <a:rPr lang="sk-SK" sz="3600" b="1" dirty="0" smtClean="0">
                <a:solidFill>
                  <a:schemeClr val="tx2">
                    <a:lumMod val="75000"/>
                  </a:schemeClr>
                </a:solidFill>
              </a:rPr>
              <a:t>Nakreslite ako by vyzeral zámok na hore </a:t>
            </a:r>
            <a:r>
              <a:rPr lang="sk-SK" sz="3600" b="1" dirty="0" err="1" smtClean="0">
                <a:solidFill>
                  <a:schemeClr val="tx2">
                    <a:lumMod val="75000"/>
                  </a:schemeClr>
                </a:solidFill>
              </a:rPr>
              <a:t>Kaštielyk</a:t>
            </a:r>
            <a:endParaRPr lang="sk-SK" sz="3600" b="1" dirty="0">
              <a:solidFill>
                <a:schemeClr val="tx2">
                  <a:lumMod val="75000"/>
                </a:schemeClr>
              </a:solidFill>
            </a:endParaRPr>
          </a:p>
        </p:txBody>
      </p:sp>
    </p:spTree>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dšenie">
  <a:themeElements>
    <a:clrScheme name="Luxusn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adšeni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Nadšeni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TotalTime>
  <Words>74</Words>
  <Application>Microsoft Office PowerPoint</Application>
  <PresentationFormat>Prezentácia na obrazovke (4:3)</PresentationFormat>
  <Paragraphs>11</Paragraphs>
  <Slides>4</Slides>
  <Notes>0</Notes>
  <HiddenSlides>0</HiddenSlides>
  <MMClips>0</MMClips>
  <ScaleCrop>false</ScaleCrop>
  <HeadingPairs>
    <vt:vector size="4" baseType="variant">
      <vt:variant>
        <vt:lpstr>Motív</vt:lpstr>
      </vt:variant>
      <vt:variant>
        <vt:i4>1</vt:i4>
      </vt:variant>
      <vt:variant>
        <vt:lpstr>Nadpisy snímok</vt:lpstr>
      </vt:variant>
      <vt:variant>
        <vt:i4>4</vt:i4>
      </vt:variant>
    </vt:vector>
  </HeadingPairs>
  <TitlesOfParts>
    <vt:vector size="5" baseType="lpstr">
      <vt:lpstr>Nadšenie</vt:lpstr>
      <vt:lpstr>Povesť o Svidníku</vt:lpstr>
      <vt:lpstr> V listine o Svidníku, ktorá je zo XVII. stor. sa píše, že Svidník a okolie v minulosti patril pod zborovské panstvo, do oblasti tzv. Makovice, ktorej sídlom bol zámok Zborov (Makovica). Ide o jeden z najstarších zámkov v našom regióne. V historickej povesti o Svidníku sa dej lokalizuje a splýva s miestnou povesťou.</vt:lpstr>
      <vt:lpstr> Dávno – pradávno sa na hore Kaštielyk pri Svidníku začal budovať zámok. Ale nakoľko čertom sa to miesto nepozdávalo, tak sa rozhodli, že vymurovanú časť zámku prenesú na Zborovskú horu. Keď ráno kohúty zakikiríkali, čerti stratili všetku svoju moc a nechali kamene na Kaštielyku. Toto sa opakovalo každú noc. Dokonca na jednom kameni ostal odtlačok gombíka z čertovho kabátca. Čerti boli odetí v kabátoch preto, aby zamaskovali svoju chlpatosť. Postupne však čertov opúšťali sily, kamene už nevládali nosiť, tak všetko nechali tak. Viac už na Kaštielyku nestavali, lebo nemohli. Preto vymurovali zborovský zámok, ktorému poskytla názov neďaleká dedina Zborov. Druhý názov „Makovica“ dostal od vrchu Makovica. Tretí názov „Bila Makovicja“ je odvodený od bieleho kameňa, z ktorého bol zámok vymurovaný. </vt:lpstr>
      <vt:lpstr>Úlohy k povesti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Povesť o Svidníku</dc:title>
  <dc:creator>w</dc:creator>
  <cp:lastModifiedBy>Žiak</cp:lastModifiedBy>
  <cp:revision>4</cp:revision>
  <dcterms:created xsi:type="dcterms:W3CDTF">2014-10-20T19:45:56Z</dcterms:created>
  <dcterms:modified xsi:type="dcterms:W3CDTF">2014-10-22T11:26:20Z</dcterms:modified>
</cp:coreProperties>
</file>