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9" r:id="rId14"/>
    <p:sldId id="270" r:id="rId15"/>
    <p:sldId id="271" r:id="rId16"/>
    <p:sldId id="267" r:id="rId17"/>
    <p:sldId id="272" r:id="rId18"/>
    <p:sldId id="273" r:id="rId19"/>
    <p:sldId id="277" r:id="rId20"/>
    <p:sldId id="278" r:id="rId21"/>
    <p:sldId id="274" r:id="rId22"/>
    <p:sldId id="279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FE4F8C-0B87-4F72-B1FA-DD32E91F0A40}" type="datetimeFigureOut">
              <a:rPr lang="pl-PL" smtClean="0"/>
              <a:pPr/>
              <a:t>2019-11-02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0F6BC0B-0D8F-4980-AA42-EF6FC2A3DBB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z="4400" dirty="0" smtClean="0"/>
              <a:t>The </a:t>
            </a:r>
            <a:r>
              <a:rPr lang="pl-PL" sz="4400" dirty="0" err="1" smtClean="0"/>
              <a:t>truth</a:t>
            </a:r>
            <a:r>
              <a:rPr lang="pl-PL" sz="4400" dirty="0" smtClean="0"/>
              <a:t> in </a:t>
            </a:r>
            <a:r>
              <a:rPr lang="pl-PL" sz="4400" dirty="0" err="1" smtClean="0"/>
              <a:t>our</a:t>
            </a:r>
            <a:r>
              <a:rPr lang="pl-PL" sz="4400" dirty="0" smtClean="0"/>
              <a:t> </a:t>
            </a:r>
            <a:r>
              <a:rPr lang="pl-PL" sz="4400" dirty="0" err="1" smtClean="0"/>
              <a:t>lives</a:t>
            </a:r>
            <a:endParaRPr lang="pl-PL" sz="440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6000" b="1" dirty="0" smtClean="0"/>
              <a:t>"</a:t>
            </a:r>
            <a:r>
              <a:rPr lang="pl-PL" sz="6000" dirty="0" smtClean="0"/>
              <a:t>Cogito ergo sum" 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5" name="Symbol zastępczy zawartości 4" descr="7. figury dwuznaczne - co widzisz - kaczka czy królik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7" y="2266332"/>
            <a:ext cx="4121990" cy="3091493"/>
          </a:xfrm>
        </p:spPr>
      </p:pic>
      <p:pic>
        <p:nvPicPr>
          <p:cNvPr id="6" name="Symbol zastępczy zawartości 5" descr="7. figury dwuznaczne - co widzisz - kielich czy twarz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41690"/>
            <a:ext cx="4059238" cy="433661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5" name="Symbol zastępczy zawartości 4" descr="8. figury dwuznaczne - co widzisz - My Wife and My Mother In Law stara czy młoda kobieta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0297" y="1524000"/>
            <a:ext cx="3313043" cy="4572000"/>
          </a:xfrm>
        </p:spPr>
      </p:pic>
      <p:pic>
        <p:nvPicPr>
          <p:cNvPr id="10" name="Symbol zastępczy zawartości 9" descr="18.  gałęzie 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64894" y="1524000"/>
            <a:ext cx="382585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5" name="Symbol zastępczy zawartości 4" descr="10. konie czy kobiet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03286" y="1524000"/>
            <a:ext cx="3567065" cy="4572000"/>
          </a:xfrm>
        </p:spPr>
      </p:pic>
      <p:pic>
        <p:nvPicPr>
          <p:cNvPr id="6" name="Symbol zastępczy zawartości 5" descr="9. kot czy mysz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34632"/>
            <a:ext cx="4059238" cy="375073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0. figury niemozliwe Escher-schod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6285" y="1524000"/>
            <a:ext cx="6531429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1. złudzenia optyczne Salwador Dali - łabędzie czy sło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Salwador Dali</a:t>
            </a:r>
            <a:endParaRPr lang="pl-P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Salwador Dali</a:t>
            </a:r>
            <a:endParaRPr lang="pl-PL" dirty="0"/>
          </a:p>
        </p:txBody>
      </p:sp>
      <p:pic>
        <p:nvPicPr>
          <p:cNvPr id="5" name="Symbol zastępczy zawartości 4" descr="12. złudzenia optyczne Salwador Dali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22579"/>
            <a:ext cx="4059238" cy="2974842"/>
          </a:xfrm>
        </p:spPr>
      </p:pic>
      <p:pic>
        <p:nvPicPr>
          <p:cNvPr id="6" name="Symbol zastępczy zawartości 5" descr="13. złudzenia optyczne Salwador Dali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2507" y="1524000"/>
            <a:ext cx="3350623" cy="45720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Julian </a:t>
            </a:r>
            <a:r>
              <a:rPr lang="pl-PL" dirty="0" err="1" smtClean="0"/>
              <a:t>Brewer</a:t>
            </a:r>
            <a:endParaRPr lang="pl-PL" dirty="0"/>
          </a:p>
        </p:txBody>
      </p:sp>
      <p:pic>
        <p:nvPicPr>
          <p:cNvPr id="8" name="Symbol zastępczy zawartości 7" descr="15. ślimak 2 Brewer Julian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71678"/>
            <a:ext cx="4059238" cy="3357586"/>
          </a:xfrm>
        </p:spPr>
      </p:pic>
      <p:pic>
        <p:nvPicPr>
          <p:cNvPr id="7" name="Symbol zastępczy zawartości 6" descr="14. ślimak 1 Brewer Julian.jpe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71678"/>
            <a:ext cx="4059238" cy="342902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6. dziura Julian Brev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3906" y="1524000"/>
            <a:ext cx="7596188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Julian </a:t>
            </a:r>
            <a:r>
              <a:rPr lang="pl-PL" dirty="0" err="1" smtClean="0"/>
              <a:t>Brewer</a:t>
            </a:r>
            <a:endParaRPr lang="pl-P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17. Robert Gonsalves żaglowce czy chmury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524000"/>
            <a:ext cx="8128000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br>
              <a:rPr lang="pl-PL" dirty="0" smtClean="0"/>
            </a:br>
            <a:r>
              <a:rPr lang="pl-PL" dirty="0" smtClean="0"/>
              <a:t>Robert </a:t>
            </a:r>
            <a:r>
              <a:rPr lang="pl-PL" dirty="0" err="1" smtClean="0"/>
              <a:t>Gonsalves</a:t>
            </a:r>
            <a:endParaRPr lang="pl-P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Kartezjusz 3.pn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572125" y="2352143"/>
            <a:ext cx="2571750" cy="3225277"/>
          </a:xfrm>
        </p:spPr>
      </p:pic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285720" y="1714488"/>
            <a:ext cx="5143536" cy="4857784"/>
          </a:xfrm>
        </p:spPr>
        <p:txBody>
          <a:bodyPr>
            <a:normAutofit lnSpcReduction="10000"/>
          </a:bodyPr>
          <a:lstStyle/>
          <a:p>
            <a:r>
              <a:rPr lang="pl-PL" sz="3200" dirty="0" smtClean="0"/>
              <a:t>Kartezjusz chciał wiedzieć coś „na pewno”, chciał znać prawdę. Stwierdził on, że wszystkiemu można zaprzeczyć, ale nie da się zaprzeczyć jednemu. Co takiego istnieje ponad wszelką wątpliwość?</a:t>
            </a:r>
          </a:p>
          <a:p>
            <a:endParaRPr lang="pl-PL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285720" y="457200"/>
            <a:ext cx="8477280" cy="106680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Kartezjusz – </a:t>
            </a:r>
            <a:r>
              <a:rPr lang="pl-PL" sz="4000" dirty="0" err="1" smtClean="0"/>
              <a:t>René</a:t>
            </a:r>
            <a:r>
              <a:rPr lang="pl-PL" sz="4000" dirty="0" smtClean="0"/>
              <a:t> Descartes</a:t>
            </a:r>
            <a:br>
              <a:rPr lang="pl-PL" sz="4000" dirty="0" smtClean="0"/>
            </a:br>
            <a:r>
              <a:rPr lang="pl-PL" sz="4000" dirty="0" smtClean="0"/>
              <a:t> Co jest prawdą? </a:t>
            </a:r>
            <a:endParaRPr lang="pl-PL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500166" y="1357298"/>
            <a:ext cx="628654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Prawda – </a:t>
            </a:r>
            <a:r>
              <a:rPr lang="pl-PL" sz="4400" dirty="0" err="1" smtClean="0"/>
              <a:t>The</a:t>
            </a:r>
            <a:r>
              <a:rPr lang="pl-PL" sz="4400" dirty="0" smtClean="0"/>
              <a:t> </a:t>
            </a:r>
            <a:r>
              <a:rPr lang="pl-PL" sz="4400" dirty="0" err="1" smtClean="0"/>
              <a:t>Truth</a:t>
            </a:r>
            <a:endParaRPr lang="pl-PL" sz="4400" dirty="0" smtClean="0"/>
          </a:p>
          <a:p>
            <a:pPr algn="ctr"/>
            <a:endParaRPr lang="pl-PL" sz="4400" dirty="0" smtClean="0"/>
          </a:p>
          <a:p>
            <a:pPr algn="ctr"/>
            <a:r>
              <a:rPr lang="pl-PL" sz="4400" dirty="0"/>
              <a:t>Co </a:t>
            </a:r>
            <a:r>
              <a:rPr lang="pl-PL" sz="4400" b="1" u="sng" dirty="0"/>
              <a:t>TO</a:t>
            </a:r>
            <a:r>
              <a:rPr lang="pl-PL" sz="4400" dirty="0"/>
              <a:t> jest </a:t>
            </a:r>
            <a:r>
              <a:rPr lang="pl-PL" sz="4400" b="1" u="sng" dirty="0" smtClean="0"/>
              <a:t>PRAWDA? </a:t>
            </a:r>
          </a:p>
          <a:p>
            <a:pPr algn="ctr"/>
            <a:r>
              <a:rPr lang="en-US" sz="4400" dirty="0" smtClean="0"/>
              <a:t> </a:t>
            </a:r>
            <a:r>
              <a:rPr lang="en-US" sz="4400" dirty="0"/>
              <a:t>What is </a:t>
            </a:r>
            <a:r>
              <a:rPr lang="en-US" sz="4400" dirty="0" smtClean="0"/>
              <a:t>the </a:t>
            </a:r>
            <a:r>
              <a:rPr lang="en-US" sz="4400" b="1" u="sng" dirty="0"/>
              <a:t>Truth?</a:t>
            </a:r>
            <a:endParaRPr lang="pl-PL" sz="4400" b="1" u="sng" dirty="0"/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400" dirty="0" smtClean="0"/>
              <a:t>Kartezjusz – </a:t>
            </a:r>
            <a:r>
              <a:rPr lang="pl-PL" sz="4400" dirty="0" err="1" smtClean="0"/>
              <a:t>René</a:t>
            </a:r>
            <a:r>
              <a:rPr lang="pl-PL" sz="4400" dirty="0" smtClean="0"/>
              <a:t> Descartes</a:t>
            </a:r>
            <a:br>
              <a:rPr lang="pl-PL" sz="4400" dirty="0" smtClean="0"/>
            </a:br>
            <a:r>
              <a:rPr lang="pl-PL" sz="4400" dirty="0" smtClean="0"/>
              <a:t> </a:t>
            </a:r>
            <a:r>
              <a:rPr lang="pl-PL" sz="4400" dirty="0" err="1" smtClean="0"/>
              <a:t>What</a:t>
            </a:r>
            <a:r>
              <a:rPr lang="pl-PL" sz="4400" dirty="0" smtClean="0"/>
              <a:t> </a:t>
            </a:r>
            <a:r>
              <a:rPr lang="pl-PL" sz="4400" dirty="0" err="1" smtClean="0"/>
              <a:t>is</a:t>
            </a:r>
            <a:r>
              <a:rPr lang="pl-PL" sz="4400" dirty="0" smtClean="0"/>
              <a:t> the </a:t>
            </a:r>
            <a:r>
              <a:rPr lang="pl-PL" sz="4400" dirty="0" err="1" smtClean="0"/>
              <a:t>Truth</a:t>
            </a:r>
            <a:r>
              <a:rPr lang="pl-PL" sz="4400" dirty="0" smtClean="0"/>
              <a:t>? </a:t>
            </a:r>
            <a:endParaRPr lang="pl-PL" dirty="0"/>
          </a:p>
        </p:txBody>
      </p:sp>
      <p:pic>
        <p:nvPicPr>
          <p:cNvPr id="5" name="Symbol zastępczy zawartości 4" descr="Kartezjusz 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8938" y="2000240"/>
            <a:ext cx="3801621" cy="3143272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214810" y="1524000"/>
            <a:ext cx="4493326" cy="4572000"/>
          </a:xfrm>
        </p:spPr>
        <p:txBody>
          <a:bodyPr/>
          <a:lstStyle/>
          <a:p>
            <a:r>
              <a:rPr lang="pl-PL" sz="2800" dirty="0"/>
              <a:t>Descartes </a:t>
            </a:r>
            <a:r>
              <a:rPr lang="pl-PL" sz="2800" dirty="0" err="1"/>
              <a:t>wanted</a:t>
            </a:r>
            <a:r>
              <a:rPr lang="pl-PL" sz="2800" dirty="0"/>
              <a:t> to </a:t>
            </a:r>
            <a:r>
              <a:rPr lang="pl-PL" sz="2800" dirty="0" err="1"/>
              <a:t>know</a:t>
            </a:r>
            <a:r>
              <a:rPr lang="pl-PL" sz="2800" dirty="0"/>
              <a:t> </a:t>
            </a:r>
            <a:r>
              <a:rPr lang="pl-PL" sz="2800" dirty="0" err="1"/>
              <a:t>something</a:t>
            </a:r>
            <a:r>
              <a:rPr lang="pl-PL" sz="2800" dirty="0"/>
              <a:t> ‚for </a:t>
            </a:r>
            <a:r>
              <a:rPr lang="pl-PL" sz="2800" dirty="0" err="1"/>
              <a:t>sure</a:t>
            </a:r>
            <a:r>
              <a:rPr lang="pl-PL" sz="2800" dirty="0"/>
              <a:t>’, he </a:t>
            </a:r>
            <a:r>
              <a:rPr lang="pl-PL" sz="2800" dirty="0" err="1"/>
              <a:t>wanted</a:t>
            </a:r>
            <a:r>
              <a:rPr lang="pl-PL" sz="2800" dirty="0"/>
              <a:t> to </a:t>
            </a:r>
            <a:r>
              <a:rPr lang="pl-PL" sz="2800" dirty="0" err="1"/>
              <a:t>know</a:t>
            </a:r>
            <a:r>
              <a:rPr lang="pl-PL" sz="2800" dirty="0"/>
              <a:t> the </a:t>
            </a:r>
            <a:r>
              <a:rPr lang="pl-PL" sz="2800" dirty="0" err="1"/>
              <a:t>truth</a:t>
            </a:r>
            <a:r>
              <a:rPr lang="pl-PL" sz="2800" dirty="0"/>
              <a:t>. He </a:t>
            </a:r>
            <a:r>
              <a:rPr lang="pl-PL" sz="2800" dirty="0" err="1"/>
              <a:t>claimed</a:t>
            </a:r>
            <a:r>
              <a:rPr lang="pl-PL" sz="2800" dirty="0"/>
              <a:t>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everything</a:t>
            </a:r>
            <a:r>
              <a:rPr lang="pl-PL" sz="2800" dirty="0"/>
              <a:t> but one </a:t>
            </a:r>
            <a:r>
              <a:rPr lang="pl-PL" sz="2800" dirty="0" err="1"/>
              <a:t>can</a:t>
            </a:r>
            <a:r>
              <a:rPr lang="pl-PL" sz="2800" dirty="0"/>
              <a:t> be </a:t>
            </a:r>
            <a:r>
              <a:rPr lang="pl-PL" sz="2800" dirty="0" err="1"/>
              <a:t>denied</a:t>
            </a:r>
            <a:r>
              <a:rPr lang="pl-PL" sz="2800" dirty="0"/>
              <a:t>. </a:t>
            </a:r>
            <a:r>
              <a:rPr lang="pl-PL" sz="2800" dirty="0" err="1"/>
              <a:t>What</a:t>
            </a:r>
            <a:r>
              <a:rPr lang="pl-PL" sz="2800" dirty="0"/>
              <a:t> </a:t>
            </a:r>
            <a:r>
              <a:rPr lang="pl-PL" sz="2800" dirty="0" err="1"/>
              <a:t>is</a:t>
            </a:r>
            <a:r>
              <a:rPr lang="pl-PL" sz="2800" dirty="0"/>
              <a:t> </a:t>
            </a:r>
            <a:r>
              <a:rPr lang="pl-PL" sz="2800" dirty="0" err="1"/>
              <a:t>this</a:t>
            </a:r>
            <a:r>
              <a:rPr lang="pl-PL" sz="2800" dirty="0"/>
              <a:t> one </a:t>
            </a:r>
            <a:r>
              <a:rPr lang="pl-PL" sz="2800" dirty="0" err="1"/>
              <a:t>that</a:t>
            </a:r>
            <a:r>
              <a:rPr lang="pl-PL" sz="2800" dirty="0"/>
              <a:t> </a:t>
            </a:r>
            <a:r>
              <a:rPr lang="pl-PL" sz="2800" dirty="0" err="1"/>
              <a:t>exists</a:t>
            </a:r>
            <a:r>
              <a:rPr lang="pl-PL" sz="2800" dirty="0"/>
              <a:t> </a:t>
            </a:r>
            <a:r>
              <a:rPr lang="pl-PL" sz="2800" dirty="0" err="1"/>
              <a:t>beyond</a:t>
            </a:r>
            <a:r>
              <a:rPr lang="pl-PL" sz="2800" dirty="0"/>
              <a:t> </a:t>
            </a:r>
            <a:r>
              <a:rPr lang="pl-PL" sz="2800" dirty="0" err="1"/>
              <a:t>any</a:t>
            </a:r>
            <a:r>
              <a:rPr lang="pl-PL" sz="2800" dirty="0"/>
              <a:t> </a:t>
            </a:r>
            <a:r>
              <a:rPr lang="pl-PL" sz="2800" dirty="0" err="1"/>
              <a:t>doubt</a:t>
            </a:r>
            <a:r>
              <a:rPr lang="pl-PL" sz="2800" dirty="0"/>
              <a:t>? </a:t>
            </a:r>
            <a:endParaRPr lang="pl-PL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artezjusz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412873"/>
            <a:ext cx="6908221" cy="4730771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dirty="0" smtClean="0"/>
              <a:t>Cogito ergo sum </a:t>
            </a:r>
            <a:endParaRPr lang="pl-P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Prawda wyzwala – The </a:t>
            </a:r>
            <a:r>
              <a:rPr lang="pl-PL" dirty="0" err="1" smtClean="0"/>
              <a:t>Truth</a:t>
            </a:r>
            <a:r>
              <a:rPr lang="pl-PL" dirty="0" smtClean="0"/>
              <a:t> </a:t>
            </a:r>
            <a:r>
              <a:rPr lang="pl-PL" dirty="0" err="1" smtClean="0"/>
              <a:t>liberates</a:t>
            </a:r>
            <a:r>
              <a:rPr lang="pl-PL" dirty="0" smtClean="0"/>
              <a:t> </a:t>
            </a:r>
            <a:r>
              <a:rPr lang="pl-PL" dirty="0" err="1" smtClean="0"/>
              <a:t>us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400" dirty="0" smtClean="0"/>
              <a:t>Kłamstwo buduje mury. Świat zbudowany na kłamstwie to świat zbrodniczy, gdzie ludzie żyją w strachu  Najsłynniejsze kłamstwo świata wisiało nad bramą obozu zagłady w Auschwitz. </a:t>
            </a:r>
          </a:p>
          <a:p>
            <a:r>
              <a:rPr lang="pl-PL" sz="2400" dirty="0" smtClean="0"/>
              <a:t>A </a:t>
            </a:r>
            <a:r>
              <a:rPr lang="pl-PL" sz="2400" dirty="0" err="1" smtClean="0"/>
              <a:t>lie</a:t>
            </a:r>
            <a:r>
              <a:rPr lang="pl-PL" sz="2400" dirty="0" smtClean="0"/>
              <a:t> </a:t>
            </a:r>
            <a:r>
              <a:rPr lang="pl-PL" sz="2400" dirty="0" err="1" smtClean="0"/>
              <a:t>builds</a:t>
            </a:r>
            <a:r>
              <a:rPr lang="pl-PL" sz="2400" dirty="0" smtClean="0"/>
              <a:t> </a:t>
            </a:r>
            <a:r>
              <a:rPr lang="pl-PL" sz="2400" dirty="0" err="1" smtClean="0"/>
              <a:t>walls</a:t>
            </a:r>
            <a:r>
              <a:rPr lang="pl-PL" sz="2400" dirty="0" smtClean="0"/>
              <a:t>. The </a:t>
            </a:r>
            <a:r>
              <a:rPr lang="pl-PL" sz="2400" dirty="0" err="1" smtClean="0"/>
              <a:t>world</a:t>
            </a:r>
            <a:r>
              <a:rPr lang="pl-PL" sz="2400" dirty="0" smtClean="0"/>
              <a:t> </a:t>
            </a:r>
            <a:r>
              <a:rPr lang="pl-PL" sz="2400" dirty="0" err="1" smtClean="0"/>
              <a:t>built</a:t>
            </a:r>
            <a:r>
              <a:rPr lang="pl-PL" sz="2400" dirty="0" smtClean="0"/>
              <a:t> on a </a:t>
            </a:r>
            <a:r>
              <a:rPr lang="pl-PL" sz="2400" dirty="0" err="1" smtClean="0"/>
              <a:t>lie</a:t>
            </a:r>
            <a:r>
              <a:rPr lang="pl-PL" sz="2400" dirty="0" smtClean="0"/>
              <a:t> - </a:t>
            </a:r>
            <a:r>
              <a:rPr lang="pl-PL" sz="2400" dirty="0" err="1" smtClean="0"/>
              <a:t>is</a:t>
            </a:r>
            <a:r>
              <a:rPr lang="pl-PL" sz="2400" dirty="0" smtClean="0"/>
              <a:t> a </a:t>
            </a:r>
            <a:r>
              <a:rPr lang="pl-PL" sz="2400" dirty="0" err="1" smtClean="0"/>
              <a:t>criminal</a:t>
            </a:r>
            <a:r>
              <a:rPr lang="pl-PL" sz="2400" dirty="0" smtClean="0"/>
              <a:t> </a:t>
            </a:r>
            <a:r>
              <a:rPr lang="pl-PL" sz="2400" dirty="0" err="1" smtClean="0"/>
              <a:t>world</a:t>
            </a:r>
            <a:r>
              <a:rPr lang="pl-PL" sz="2400" dirty="0" smtClean="0"/>
              <a:t>, </a:t>
            </a:r>
            <a:r>
              <a:rPr lang="pl-PL" sz="2400" dirty="0" err="1" smtClean="0"/>
              <a:t>where</a:t>
            </a:r>
            <a:r>
              <a:rPr lang="pl-PL" sz="2400" dirty="0" smtClean="0"/>
              <a:t> </a:t>
            </a:r>
            <a:r>
              <a:rPr lang="pl-PL" sz="2400" dirty="0" err="1" smtClean="0"/>
              <a:t>people</a:t>
            </a:r>
            <a:r>
              <a:rPr lang="pl-PL" sz="2400" dirty="0" smtClean="0"/>
              <a:t> </a:t>
            </a:r>
            <a:r>
              <a:rPr lang="pl-PL" sz="2400" dirty="0" smtClean="0"/>
              <a:t>live in terror.</a:t>
            </a:r>
            <a:r>
              <a:rPr lang="en-US" sz="2400" dirty="0" smtClean="0"/>
              <a:t> The most famous lie of the world was hanging</a:t>
            </a:r>
            <a:r>
              <a:rPr lang="pl-PL" sz="2400" dirty="0" smtClean="0"/>
              <a:t> </a:t>
            </a:r>
            <a:r>
              <a:rPr lang="en-US" sz="2000" dirty="0" smtClean="0"/>
              <a:t>over the gate of the </a:t>
            </a:r>
            <a:r>
              <a:rPr lang="pl-PL" sz="2000" dirty="0" smtClean="0"/>
              <a:t>nazi </a:t>
            </a:r>
            <a:r>
              <a:rPr lang="en-US" sz="2000" dirty="0" smtClean="0"/>
              <a:t>extermination camp</a:t>
            </a:r>
            <a:r>
              <a:rPr lang="pl-PL" sz="2000" dirty="0" smtClean="0"/>
              <a:t> in Auschwitz</a:t>
            </a:r>
            <a:r>
              <a:rPr lang="pl-PL" sz="2000" dirty="0" smtClean="0"/>
              <a:t>.</a:t>
            </a:r>
            <a:endParaRPr lang="pl-PL" sz="2400" dirty="0"/>
          </a:p>
        </p:txBody>
      </p:sp>
      <p:pic>
        <p:nvPicPr>
          <p:cNvPr id="8" name="Symbol zastępczy zawartości 7" descr="Arbeit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428736"/>
            <a:ext cx="4059238" cy="2858280"/>
          </a:xfrm>
        </p:spPr>
      </p:pic>
      <p:pic>
        <p:nvPicPr>
          <p:cNvPr id="1027" name="Picture 3" descr="C:\Users\Admin\Desktop\dziec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500570"/>
            <a:ext cx="3429024" cy="20574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504952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/>
            </a:r>
            <a:br>
              <a:rPr lang="pl-PL" sz="3100" dirty="0" smtClean="0"/>
            </a:br>
            <a:r>
              <a:rPr lang="pl-PL" sz="3100" dirty="0" smtClean="0"/>
              <a:t>Arystoteles – filozof ze starożytnej Grecji </a:t>
            </a:r>
            <a:br>
              <a:rPr lang="pl-PL" sz="3100" dirty="0" smtClean="0"/>
            </a:br>
            <a:r>
              <a:rPr lang="pl-PL" sz="3100" dirty="0" smtClean="0"/>
              <a:t>(</a:t>
            </a:r>
            <a:r>
              <a:rPr lang="pl-PL" sz="3100" dirty="0" err="1" smtClean="0"/>
              <a:t>Aristotle</a:t>
            </a:r>
            <a:r>
              <a:rPr lang="pl-PL" sz="3100" dirty="0" smtClean="0"/>
              <a:t> - </a:t>
            </a:r>
            <a:r>
              <a:rPr lang="pl-PL" sz="3100" dirty="0"/>
              <a:t>t</a:t>
            </a:r>
            <a:r>
              <a:rPr sz="3100" dirty="0" smtClean="0"/>
              <a:t>he </a:t>
            </a:r>
            <a:r>
              <a:rPr sz="3100" dirty="0" smtClean="0"/>
              <a:t>philosopher from the Ancient Greece</a:t>
            </a:r>
            <a:r>
              <a:rPr lang="pl-PL" sz="3100" dirty="0" smtClean="0"/>
              <a:t>)</a:t>
            </a:r>
            <a:r>
              <a:rPr sz="3100" dirty="0" smtClean="0"/>
              <a:t> 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928794" y="2643182"/>
            <a:ext cx="1428760" cy="250033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8802"/>
            <a:ext cx="4059936" cy="4167198"/>
          </a:xfrm>
        </p:spPr>
        <p:txBody>
          <a:bodyPr/>
          <a:lstStyle/>
          <a:p>
            <a:r>
              <a:rPr lang="pl-PL" dirty="0" smtClean="0"/>
              <a:t>Klasyczna koncepcja prawdy – jest to co jest, czego nie ma to nie ma!</a:t>
            </a:r>
          </a:p>
          <a:p>
            <a:endParaRPr lang="pl-PL" dirty="0" smtClean="0"/>
          </a:p>
          <a:p>
            <a:r>
              <a:rPr lang="en-US" dirty="0" smtClean="0"/>
              <a:t>Classic definition of the Truth –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en-US" dirty="0" smtClean="0"/>
              <a:t>exist</a:t>
            </a:r>
            <a:r>
              <a:rPr lang="pl-PL" dirty="0" smtClean="0"/>
              <a:t>s - </a:t>
            </a:r>
            <a:r>
              <a:rPr lang="en-US" dirty="0" smtClean="0"/>
              <a:t>exist</a:t>
            </a:r>
            <a:r>
              <a:rPr lang="pl-PL" dirty="0" smtClean="0"/>
              <a:t>s</a:t>
            </a:r>
            <a:r>
              <a:rPr lang="en-US" dirty="0" smtClean="0"/>
              <a:t>, </a:t>
            </a:r>
            <a:r>
              <a:rPr lang="pl-PL" dirty="0" err="1" smtClean="0"/>
              <a:t>what</a:t>
            </a:r>
            <a:r>
              <a:rPr lang="pl-PL" dirty="0" smtClean="0"/>
              <a:t> </a:t>
            </a:r>
            <a:r>
              <a:rPr lang="en-US" dirty="0" smtClean="0"/>
              <a:t>doesn’t </a:t>
            </a:r>
            <a:r>
              <a:rPr lang="en-US" dirty="0" smtClean="0"/>
              <a:t>exist </a:t>
            </a:r>
            <a:r>
              <a:rPr lang="pl-PL" dirty="0" smtClean="0"/>
              <a:t>-</a:t>
            </a:r>
            <a:r>
              <a:rPr lang="en-US" dirty="0" smtClean="0"/>
              <a:t>doe</a:t>
            </a:r>
            <a:r>
              <a:rPr lang="pl-PL" dirty="0" smtClean="0"/>
              <a:t>s</a:t>
            </a:r>
            <a:r>
              <a:rPr lang="en-US" dirty="0" err="1" smtClean="0"/>
              <a:t>n’t</a:t>
            </a:r>
            <a:r>
              <a:rPr lang="en-US" dirty="0" smtClean="0"/>
              <a:t> </a:t>
            </a:r>
            <a:r>
              <a:rPr lang="en-US" dirty="0" smtClean="0"/>
              <a:t>exist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1026" name="Picture 2" descr="C:\Users\Admin\Desktop\Arystote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71612"/>
            <a:ext cx="3357586" cy="445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dirty="0" smtClean="0"/>
              <a:t> 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Zmysły - czy możemy im ufać?  </a:t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Symbol zastępczy zawartości 4" descr="zmysł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381" y="2143125"/>
            <a:ext cx="3952875" cy="395287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00562" y="2214554"/>
            <a:ext cx="4207574" cy="3881446"/>
          </a:xfrm>
        </p:spPr>
        <p:txBody>
          <a:bodyPr/>
          <a:lstStyle/>
          <a:p>
            <a:r>
              <a:rPr lang="pl-PL" dirty="0" smtClean="0"/>
              <a:t>Nasze zmyły to: wzrok, słuch, węch, smak, dotyk.</a:t>
            </a:r>
          </a:p>
          <a:p>
            <a:r>
              <a:rPr lang="pl-PL" dirty="0" smtClean="0"/>
              <a:t> Dzięki nim jesteśmy w  stanie poznawać otaczający nas świat. Ale czy tworzą one prawdziwy obraz rzeczywistości?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dirty="0" smtClean="0"/>
              <a:t> </a:t>
            </a: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 </a:t>
            </a:r>
            <a:br>
              <a:rPr lang="pl-PL" dirty="0" smtClean="0"/>
            </a:br>
            <a:r>
              <a:rPr lang="pl-PL" dirty="0" smtClean="0"/>
              <a:t>The </a:t>
            </a:r>
            <a:r>
              <a:rPr lang="pl-PL" dirty="0" err="1" smtClean="0"/>
              <a:t>senses</a:t>
            </a:r>
            <a:r>
              <a:rPr lang="pl-PL" dirty="0" smtClean="0"/>
              <a:t> - </a:t>
            </a:r>
            <a:r>
              <a:rPr lang="pl-PL" dirty="0" err="1" smtClean="0"/>
              <a:t>can</a:t>
            </a:r>
            <a:r>
              <a:rPr lang="pl-PL" dirty="0" smtClean="0"/>
              <a:t> we trust </a:t>
            </a:r>
            <a:r>
              <a:rPr lang="pl-PL" dirty="0" err="1" smtClean="0"/>
              <a:t>them</a:t>
            </a:r>
            <a:r>
              <a:rPr lang="pl-PL" dirty="0" smtClean="0"/>
              <a:t>? </a:t>
            </a:r>
            <a:endParaRPr lang="pl-PL" dirty="0"/>
          </a:p>
        </p:txBody>
      </p:sp>
      <p:pic>
        <p:nvPicPr>
          <p:cNvPr id="5" name="Symbol zastępczy zawartości 4" descr="zmysł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381" y="2143125"/>
            <a:ext cx="3952875" cy="3952875"/>
          </a:xfrm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00562" y="2214554"/>
            <a:ext cx="4207574" cy="3881446"/>
          </a:xfrm>
        </p:spPr>
        <p:txBody>
          <a:bodyPr>
            <a:normAutofit/>
          </a:bodyPr>
          <a:lstStyle/>
          <a:p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pl-PL" dirty="0" err="1" smtClean="0"/>
              <a:t>senses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: </a:t>
            </a:r>
            <a:r>
              <a:rPr lang="pl-PL" dirty="0" err="1" smtClean="0"/>
              <a:t>sight</a:t>
            </a:r>
            <a:r>
              <a:rPr lang="pl-PL" dirty="0" smtClean="0"/>
              <a:t>, </a:t>
            </a:r>
            <a:r>
              <a:rPr lang="pl-PL" dirty="0" err="1" smtClean="0"/>
              <a:t>hearing</a:t>
            </a:r>
            <a:r>
              <a:rPr lang="pl-PL" dirty="0" smtClean="0"/>
              <a:t>, </a:t>
            </a:r>
            <a:r>
              <a:rPr lang="pl-PL" dirty="0" err="1" smtClean="0"/>
              <a:t>smell</a:t>
            </a:r>
            <a:r>
              <a:rPr lang="pl-PL" dirty="0" smtClean="0"/>
              <a:t>, </a:t>
            </a:r>
            <a:r>
              <a:rPr lang="pl-PL" dirty="0" err="1" smtClean="0"/>
              <a:t>taste</a:t>
            </a:r>
            <a:r>
              <a:rPr lang="pl-PL" dirty="0" smtClean="0"/>
              <a:t>, </a:t>
            </a:r>
            <a:r>
              <a:rPr lang="pl-PL" dirty="0" err="1" smtClean="0"/>
              <a:t>touch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We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able</a:t>
            </a:r>
            <a:r>
              <a:rPr lang="pl-PL" dirty="0" smtClean="0"/>
              <a:t> to </a:t>
            </a:r>
            <a:r>
              <a:rPr lang="pl-PL" dirty="0" err="1" smtClean="0"/>
              <a:t>get</a:t>
            </a:r>
            <a:r>
              <a:rPr lang="pl-PL" dirty="0" smtClean="0"/>
              <a:t> to </a:t>
            </a:r>
            <a:r>
              <a:rPr lang="pl-PL" dirty="0" err="1" smtClean="0"/>
              <a:t>know</a:t>
            </a:r>
            <a:r>
              <a:rPr lang="pl-PL" dirty="0" smtClean="0"/>
              <a:t> the </a:t>
            </a:r>
            <a:r>
              <a:rPr lang="pl-PL" dirty="0" err="1" smtClean="0"/>
              <a:t>world</a:t>
            </a:r>
            <a:r>
              <a:rPr lang="pl-PL" dirty="0" smtClean="0"/>
              <a:t>. But do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create</a:t>
            </a:r>
            <a:r>
              <a:rPr lang="pl-PL" dirty="0" smtClean="0"/>
              <a:t> the real image of </a:t>
            </a:r>
            <a:r>
              <a:rPr lang="pl-PL" dirty="0" err="1" smtClean="0"/>
              <a:t>reality</a:t>
            </a:r>
            <a:r>
              <a:rPr lang="pl-PL" dirty="0" smtClean="0"/>
              <a:t>? </a:t>
            </a: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10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5" name="Symbol zastępczy zawartości 4" descr="1. złudzenia geometryczne cafe-wall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45081"/>
            <a:ext cx="4059238" cy="2729838"/>
          </a:xfrm>
        </p:spPr>
      </p:pic>
      <p:pic>
        <p:nvPicPr>
          <p:cNvPr id="6" name="Symbol zastępczy zawartości 5" descr="2. złudzenia geometryczne czarne_kropki - policz j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00976"/>
            <a:ext cx="4059238" cy="301804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3. złudzenia geometryczne coś tu rusza się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3319" y="1524000"/>
            <a:ext cx="8217361" cy="4572000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4 - złudzenia geometryczne kropki tej samej wielkości kontrast wielkośc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127" y="2209576"/>
            <a:ext cx="5877746" cy="3200847"/>
          </a:xfr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Złudzenia i iluzje (</a:t>
            </a:r>
            <a:r>
              <a:rPr lang="pl-PL" dirty="0" err="1" smtClean="0"/>
              <a:t>illusion</a:t>
            </a:r>
            <a:r>
              <a:rPr lang="pl-PL" dirty="0" smtClean="0"/>
              <a:t> </a:t>
            </a:r>
            <a:r>
              <a:rPr lang="pl-PL" dirty="0" smtClean="0"/>
              <a:t>and </a:t>
            </a:r>
            <a:r>
              <a:rPr lang="pl-PL" dirty="0" err="1" smtClean="0"/>
              <a:t>mirage</a:t>
            </a:r>
            <a:r>
              <a:rPr lang="pl-PL" dirty="0" smtClean="0"/>
              <a:t>)</a:t>
            </a:r>
            <a:endParaRPr lang="pl-PL" dirty="0"/>
          </a:p>
        </p:txBody>
      </p:sp>
      <p:pic>
        <p:nvPicPr>
          <p:cNvPr id="9" name="Symbol zastępczy zawartości 8" descr="5. złudzenia geometryczne falujace_kwadraty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619" y="1847850"/>
            <a:ext cx="3962400" cy="3924300"/>
          </a:xfrm>
        </p:spPr>
      </p:pic>
      <p:pic>
        <p:nvPicPr>
          <p:cNvPr id="10" name="Symbol zastępczy zawartości 9" descr="6. złudzenia geometryczne proste równoległe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28802"/>
            <a:ext cx="4059238" cy="385765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— klasyczny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153</TotalTime>
  <Words>379</Words>
  <Application>Microsoft Office PowerPoint</Application>
  <PresentationFormat>Pokaz na ekranie (4:3)</PresentationFormat>
  <Paragraphs>39</Paragraphs>
  <Slides>22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23" baseType="lpstr">
      <vt:lpstr>Papier</vt:lpstr>
      <vt:lpstr>"Cogito ergo sum" </vt:lpstr>
      <vt:lpstr>Prezentacja programu PowerPoint</vt:lpstr>
      <vt:lpstr>      Arystoteles – filozof ze starożytnej Grecji  (Aristotle - the philosopher from the Ancient Greece)  </vt:lpstr>
      <vt:lpstr>        Zmysły - czy możemy im ufać?   </vt:lpstr>
      <vt:lpstr>       The senses - can we trust them? </vt:lpstr>
      <vt:lpstr>Złudzenia i iluzje (illusion and mirage)</vt:lpstr>
      <vt:lpstr>Złudzenia i iluzje (illusion and mirage)</vt:lpstr>
      <vt:lpstr>Złudzenia i iluzje (illusion and mirage)</vt:lpstr>
      <vt:lpstr>Złudzenia i iluzje (illusion and mirage)</vt:lpstr>
      <vt:lpstr>Złudzenia i iluzje (illusion and mirage)</vt:lpstr>
      <vt:lpstr>Złudzenia i iluzje (illusion and mirage)</vt:lpstr>
      <vt:lpstr>Złudzenia i iluzje (illusion and mirage)</vt:lpstr>
      <vt:lpstr>Złudzenia i iluzje (illusion and mirage)</vt:lpstr>
      <vt:lpstr>Złudzenia i iluzje (illusion and mirage) Salwador Dali</vt:lpstr>
      <vt:lpstr>Złudzenia i iluzje (illusion and mirage) Salwador Dali</vt:lpstr>
      <vt:lpstr>Złudzenia i iluzje (illusion and mirage) Julian Brewer</vt:lpstr>
      <vt:lpstr>Złudzenia i iluzje (illusion and mirage) Julian Brewer</vt:lpstr>
      <vt:lpstr>Złudzenia i iluzje (illusion and mirage) Robert Gonsalves</vt:lpstr>
      <vt:lpstr>Kartezjusz – René Descartes  Co jest prawdą? </vt:lpstr>
      <vt:lpstr>Kartezjusz – René Descartes  What is the Truth? </vt:lpstr>
      <vt:lpstr>Cogito ergo sum </vt:lpstr>
      <vt:lpstr>Prawda wyzwala – The Truth liberates us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"Cogito ergo sum"</dc:title>
  <dc:creator>Admin</dc:creator>
  <cp:lastModifiedBy>XXX</cp:lastModifiedBy>
  <cp:revision>30</cp:revision>
  <dcterms:created xsi:type="dcterms:W3CDTF">2019-10-20T09:17:11Z</dcterms:created>
  <dcterms:modified xsi:type="dcterms:W3CDTF">2019-11-02T10:38:58Z</dcterms:modified>
</cp:coreProperties>
</file>