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A928-609C-4AFA-A6D5-CD9D2EC05CFE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FF545-DE12-435B-857E-71A4E606F8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F545-DE12-435B-857E-71A4E606F88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D27E69-1286-4956-B1AB-019109ECD5D3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D22F64-0926-4B8D-94B9-CEDF0F1CCE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15110" cy="206692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CLASSE 1 B ^ </a:t>
            </a:r>
          </a:p>
          <a:p>
            <a:r>
              <a:rPr lang="it-IT" dirty="0" smtClean="0">
                <a:solidFill>
                  <a:srgbClr val="FFC000"/>
                </a:solidFill>
                <a:latin typeface="Comic Sans MS" pitchFamily="66" charset="0"/>
              </a:rPr>
              <a:t>Plesso : S. ANGELO</a:t>
            </a:r>
          </a:p>
          <a:p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C.D. MONDRAGONE TERZO</a:t>
            </a:r>
            <a:endParaRPr lang="it-IT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/>
          <a:lstStyle/>
          <a:p>
            <a:r>
              <a:rPr lang="it-IT" dirty="0" smtClean="0"/>
              <a:t>“</a:t>
            </a:r>
            <a:r>
              <a:rPr lang="it-IT" dirty="0" smtClean="0">
                <a:solidFill>
                  <a:srgbClr val="FF0000"/>
                </a:solidFill>
              </a:rPr>
              <a:t>L</a:t>
            </a:r>
            <a:r>
              <a:rPr lang="it-IT" dirty="0" smtClean="0">
                <a:solidFill>
                  <a:srgbClr val="00B050"/>
                </a:solidFill>
              </a:rPr>
              <a:t>E</a:t>
            </a:r>
            <a:r>
              <a:rPr lang="it-IT" dirty="0" smtClean="0"/>
              <a:t>TT</a:t>
            </a:r>
            <a:r>
              <a:rPr lang="it-IT" dirty="0" smtClean="0">
                <a:solidFill>
                  <a:srgbClr val="00B050"/>
                </a:solidFill>
              </a:rPr>
              <a:t>E</a:t>
            </a:r>
            <a:r>
              <a:rPr lang="it-IT" dirty="0" smtClean="0"/>
              <a:t>R</a:t>
            </a:r>
            <a:r>
              <a:rPr lang="it-IT" dirty="0" smtClean="0">
                <a:solidFill>
                  <a:srgbClr val="FFFF00"/>
                </a:solidFill>
              </a:rPr>
              <a:t>S</a:t>
            </a:r>
            <a:r>
              <a:rPr lang="it-IT" dirty="0" smtClean="0"/>
              <a:t> F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/>
              <a:t>O</a:t>
            </a:r>
            <a:r>
              <a:rPr lang="it-IT" dirty="0" smtClean="0">
                <a:solidFill>
                  <a:srgbClr val="7030A0"/>
                </a:solidFill>
              </a:rPr>
              <a:t>M</a:t>
            </a:r>
            <a:r>
              <a:rPr lang="it-IT" dirty="0" smtClean="0"/>
              <a:t> N</a:t>
            </a:r>
            <a:r>
              <a:rPr lang="it-IT" dirty="0" smtClean="0">
                <a:solidFill>
                  <a:srgbClr val="C00000"/>
                </a:solidFill>
              </a:rPr>
              <a:t>A</a:t>
            </a:r>
            <a:r>
              <a:rPr lang="it-IT" dirty="0" smtClean="0"/>
              <a:t>T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00B050"/>
                </a:solidFill>
              </a:rPr>
              <a:t>E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4" name="Immagine 3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71546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71546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4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357298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Visualizza immagine di 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928802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IMG_20191107_155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2500306"/>
            <a:ext cx="3536680" cy="230585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928662" y="785794"/>
            <a:ext cx="7353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MY NAME IS  </a:t>
            </a:r>
            <a:r>
              <a:rPr lang="it-IT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MANUELE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85852" y="1643050"/>
            <a:ext cx="7059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WITH MY FRIENDS I </a:t>
            </a:r>
            <a:r>
              <a:rPr lang="it-IT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TAKE…</a:t>
            </a:r>
            <a:endParaRPr lang="it-IT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85720" y="4429132"/>
            <a:ext cx="249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NERGY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396709" y="4357694"/>
            <a:ext cx="2747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NERGIA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43174" y="5286388"/>
            <a:ext cx="380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it-IT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rom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it-IT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ARTH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mmagine 11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500702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429264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IMG_20191107_1101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6116" y="1142984"/>
            <a:ext cx="2760673" cy="50419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14282" y="214290"/>
            <a:ext cx="8287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! </a:t>
            </a:r>
            <a:r>
              <a:rPr lang="it-IT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name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it-IT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eniamino</a:t>
            </a:r>
            <a:endParaRPr lang="it-IT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357430"/>
            <a:ext cx="32229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“b” </a:t>
            </a:r>
            <a:r>
              <a:rPr lang="it-IT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for…</a:t>
            </a:r>
            <a:endParaRPr lang="it-IT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786190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786190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85720" y="5072074"/>
            <a:ext cx="2454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BANANA</a:t>
            </a:r>
            <a:endParaRPr lang="it-IT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86512" y="5000636"/>
            <a:ext cx="2454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BANANA</a:t>
            </a:r>
            <a:endParaRPr lang="it-IT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Immagine 10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571744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IMG_20191107_1209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1000108"/>
            <a:ext cx="2974987" cy="552134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57158" y="0"/>
            <a:ext cx="7831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 !  MY NAME ‘S   </a:t>
            </a:r>
            <a:r>
              <a:rPr lang="it-IT" sz="4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r>
              <a:rPr lang="it-I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IUSEPPE</a:t>
            </a:r>
            <a:endParaRPr lang="it-IT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214554"/>
            <a:ext cx="3080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“G” IS FOR …</a:t>
            </a:r>
            <a:endParaRPr lang="it-IT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786190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786190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71472" y="4786322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00826" y="4714884"/>
            <a:ext cx="2108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GIOCO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Immagine 10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IMG_20191107_11143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428736"/>
            <a:ext cx="8393702" cy="419949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214546" y="428604"/>
            <a:ext cx="481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CIAO  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CIAO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IMG_20191107_1112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51303"/>
            <a:ext cx="8229600" cy="411739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643042" y="928670"/>
            <a:ext cx="5925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Bye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bye</a:t>
            </a:r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from</a:t>
            </a:r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ITALIA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Immagine 5" descr="Visualizza immagine di 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Risultati immagini per bandiera repubblica di moldova unione europe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52652">
            <a:off x="272363" y="655784"/>
            <a:ext cx="929328" cy="65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isultati immagini per bandiera repubblica di moldova unione europe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1419">
            <a:off x="7886724" y="699281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3D LETTE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8229600" cy="4119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G_20191107_114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6116" y="428604"/>
            <a:ext cx="2755900" cy="550545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57224" y="357166"/>
            <a:ext cx="77909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 ! MY NAME IS   </a:t>
            </a:r>
            <a:r>
              <a:rPr lang="it-IT" sz="72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</a:t>
            </a:r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OEMI 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2844" y="1643050"/>
            <a:ext cx="3420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“N” IS FOR </a:t>
            </a:r>
            <a:endParaRPr lang="it-IT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596" y="4357694"/>
            <a:ext cx="253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NATURE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43636" y="4429132"/>
            <a:ext cx="2611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NATURA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2052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pic>
        <p:nvPicPr>
          <p:cNvPr id="12" name="Immagine 11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G_20191107_11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62300" y="899319"/>
            <a:ext cx="2819400" cy="50419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42844" y="0"/>
            <a:ext cx="8497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HI! </a:t>
            </a:r>
            <a:r>
              <a:rPr lang="it-IT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by</a:t>
            </a:r>
            <a:r>
              <a:rPr lang="it-IT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it-IT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HRISTIAN AND </a:t>
            </a:r>
            <a:r>
              <a:rPr lang="it-IT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it-IT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ARLO</a:t>
            </a:r>
            <a:endParaRPr lang="it-IT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428736"/>
            <a:ext cx="3241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 “C” IS </a:t>
            </a:r>
            <a:r>
              <a:rPr lang="it-IT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FOR…</a:t>
            </a:r>
            <a:endParaRPr lang="it-IT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57158" y="4572008"/>
            <a:ext cx="29289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CARROT</a:t>
            </a:r>
            <a:endParaRPr lang="it-IT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00760" y="4500570"/>
            <a:ext cx="284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CAROTA</a:t>
            </a:r>
            <a:endParaRPr lang="it-IT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Immagine 11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4305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G_20191107_1103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9000" y="1524000"/>
            <a:ext cx="2286000" cy="4572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857224" y="571480"/>
            <a:ext cx="750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MY NAME IS  </a:t>
            </a:r>
            <a:r>
              <a:rPr lang="it-IT" sz="54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</a:t>
            </a:r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RANCESCA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785926"/>
            <a:ext cx="3512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“</a:t>
            </a:r>
            <a:r>
              <a:rPr lang="it-IT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F” IS </a:t>
            </a:r>
            <a:r>
              <a:rPr lang="it-IT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FOR…</a:t>
            </a:r>
            <a:endParaRPr lang="it-IT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10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642910" y="4643446"/>
            <a:ext cx="187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FRUIT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357950" y="4643446"/>
            <a:ext cx="240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FRUTTA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Immagine 12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IMG_20191107_110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8992" y="928670"/>
            <a:ext cx="2520950" cy="50419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571604" y="285728"/>
            <a:ext cx="6333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 NAME IS </a:t>
            </a:r>
            <a:r>
              <a:rPr lang="it-IT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IMONE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2844" y="1785926"/>
            <a:ext cx="33114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“S” IS </a:t>
            </a:r>
            <a:r>
              <a:rPr lang="it-IT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FOR…</a:t>
            </a:r>
            <a:endParaRPr lang="it-IT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9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642910" y="4500570"/>
            <a:ext cx="181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SAND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57950" y="4572008"/>
            <a:ext cx="230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SABBIA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Immagine 11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IMG_20191107_110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1000108"/>
            <a:ext cx="2520950" cy="50419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357290" y="214290"/>
            <a:ext cx="6978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HI! MY NAME IS </a:t>
            </a:r>
            <a:r>
              <a:rPr lang="it-IT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ARIA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071678"/>
            <a:ext cx="3485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“M” IS FOR …</a:t>
            </a:r>
            <a:endParaRPr lang="it-IT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71472" y="464344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MAIZE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00826" y="4643446"/>
            <a:ext cx="172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MAIS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Immagine 10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IMG_20191107_1059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8992" y="1142984"/>
            <a:ext cx="2520950" cy="50419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285852" y="285728"/>
            <a:ext cx="709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INCENZO e </a:t>
            </a:r>
            <a:r>
              <a:rPr lang="it-IT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INCENZA 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44" y="1928802"/>
            <a:ext cx="3287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“V” IS </a:t>
            </a:r>
            <a:r>
              <a:rPr lang="it-IT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FOR…</a:t>
            </a: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it-IT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142844" y="4714884"/>
            <a:ext cx="3440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VEGETABLE</a:t>
            </a:r>
            <a:endParaRPr lang="it-IT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00760" y="4643446"/>
            <a:ext cx="299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VERDURA</a:t>
            </a:r>
            <a:endParaRPr lang="it-IT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Immagine 10" descr="Visualizza immagine di orig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IMG_20191107_1054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43240" y="1000108"/>
            <a:ext cx="3122578" cy="535785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214414" y="214290"/>
            <a:ext cx="696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RAFFAELLA  e RAFFAELE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357430"/>
            <a:ext cx="3531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“R” IS </a:t>
            </a:r>
            <a:r>
              <a:rPr lang="it-IT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FOR…</a:t>
            </a:r>
            <a:endParaRPr lang="it-IT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3" descr="C:\Users\Acer\AppData\Local\Microsoft\Windows\INetCache\IE\3IVA93H3\800px-Flag_of_the_United_Kingdom_(3-2_aspect_ratio)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00100" y="3311929"/>
            <a:ext cx="1000132" cy="666338"/>
          </a:xfrm>
          <a:prstGeom prst="rect">
            <a:avLst/>
          </a:prstGeom>
          <a:noFill/>
        </p:spPr>
      </p:pic>
      <p:pic>
        <p:nvPicPr>
          <p:cNvPr id="8" name="Picture 4" descr="C:\Users\Acer\AppData\Local\Microsoft\Windows\INetCache\IE\LT0B20M1\1024px-Bandiera_italiana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262334"/>
            <a:ext cx="999609" cy="66673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42910" y="4500570"/>
            <a:ext cx="170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ROSE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643702" y="4572008"/>
            <a:ext cx="177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ROSA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Immagine 10" descr="Visualizza immagine di origin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000240"/>
            <a:ext cx="646987" cy="5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162</Words>
  <Application>Microsoft Office PowerPoint</Application>
  <PresentationFormat>Presentazione su schermo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Carta</vt:lpstr>
      <vt:lpstr>“LETTERS FROM NATURE”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“LETTERS FROM NATURE”</dc:title>
  <dc:creator>Acer</dc:creator>
  <cp:lastModifiedBy>Acer</cp:lastModifiedBy>
  <cp:revision>14</cp:revision>
  <dcterms:created xsi:type="dcterms:W3CDTF">2019-11-07T15:12:09Z</dcterms:created>
  <dcterms:modified xsi:type="dcterms:W3CDTF">2019-11-07T18:05:51Z</dcterms:modified>
</cp:coreProperties>
</file>