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5143500" cx="9144000"/>
  <p:notesSz cx="6858000" cy="9144000"/>
  <p:embeddedFontLst>
    <p:embeddedFont>
      <p:font typeface="Amatic SC"/>
      <p:regular r:id="rId25"/>
      <p:bold r:id="rId26"/>
    </p:embeddedFont>
    <p:embeddedFont>
      <p:font typeface="Source Code Pro"/>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AmaticSC-bold.fntdata"/><Relationship Id="rId25" Type="http://schemas.openxmlformats.org/officeDocument/2006/relationships/font" Target="fonts/AmaticSC-regular.fntdata"/><Relationship Id="rId28" Type="http://schemas.openxmlformats.org/officeDocument/2006/relationships/font" Target="fonts/SourceCodePro-bold.fntdata"/><Relationship Id="rId27" Type="http://schemas.openxmlformats.org/officeDocument/2006/relationships/font" Target="fonts/SourceCodePro-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 name="Shape 52"/>
        <p:cNvGrpSpPr/>
        <p:nvPr/>
      </p:nvGrpSpPr>
      <p:grpSpPr>
        <a:xfrm>
          <a:off x="0" y="0"/>
          <a:ext cx="0" cy="0"/>
          <a:chOff x="0" y="0"/>
          <a:chExt cx="0" cy="0"/>
        </a:xfrm>
      </p:grpSpPr>
      <p:sp>
        <p:nvSpPr>
          <p:cNvPr id="53" name="Shape 5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4" name="Shape 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3" name="Shape 1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1" name="Shape 1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9" name="Shape 1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6" name="Shape 1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3" name="Shape 1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9" name="Shape 1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6" name="Shape 176"/>
        <p:cNvGrpSpPr/>
        <p:nvPr/>
      </p:nvGrpSpPr>
      <p:grpSpPr>
        <a:xfrm>
          <a:off x="0" y="0"/>
          <a:ext cx="0" cy="0"/>
          <a:chOff x="0" y="0"/>
          <a:chExt cx="0" cy="0"/>
        </a:xfrm>
      </p:grpSpPr>
      <p:sp>
        <p:nvSpPr>
          <p:cNvPr id="177" name="Shape 1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8" name="Shape 1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6" name="Shape 1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7" name="Shape 1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 name="Shape 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2" name="Shape 202"/>
        <p:cNvGrpSpPr/>
        <p:nvPr/>
      </p:nvGrpSpPr>
      <p:grpSpPr>
        <a:xfrm>
          <a:off x="0" y="0"/>
          <a:ext cx="0" cy="0"/>
          <a:chOff x="0" y="0"/>
          <a:chExt cx="0" cy="0"/>
        </a:xfrm>
      </p:grpSpPr>
      <p:sp>
        <p:nvSpPr>
          <p:cNvPr id="203" name="Shape 2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4" name="Shape 2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 name="Shape 65"/>
        <p:cNvGrpSpPr/>
        <p:nvPr/>
      </p:nvGrpSpPr>
      <p:grpSpPr>
        <a:xfrm>
          <a:off x="0" y="0"/>
          <a:ext cx="0" cy="0"/>
          <a:chOff x="0" y="0"/>
          <a:chExt cx="0" cy="0"/>
        </a:xfrm>
      </p:grpSpPr>
      <p:sp>
        <p:nvSpPr>
          <p:cNvPr id="66" name="Shape 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 name="Shape 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 name="Shape 73"/>
        <p:cNvGrpSpPr/>
        <p:nvPr/>
      </p:nvGrpSpPr>
      <p:grpSpPr>
        <a:xfrm>
          <a:off x="0" y="0"/>
          <a:ext cx="0" cy="0"/>
          <a:chOff x="0" y="0"/>
          <a:chExt cx="0" cy="0"/>
        </a:xfrm>
      </p:grpSpPr>
      <p:sp>
        <p:nvSpPr>
          <p:cNvPr id="74" name="Shape 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5" name="Shape 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 name="Shape 90"/>
        <p:cNvGrpSpPr/>
        <p:nvPr/>
      </p:nvGrpSpPr>
      <p:grpSpPr>
        <a:xfrm>
          <a:off x="0" y="0"/>
          <a:ext cx="0" cy="0"/>
          <a:chOff x="0" y="0"/>
          <a:chExt cx="0" cy="0"/>
        </a:xfrm>
      </p:grpSpPr>
      <p:sp>
        <p:nvSpPr>
          <p:cNvPr id="91" name="Shape 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2" name="Shape 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 name="Shape 1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8" name="Shape 1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5" name="Shape 115"/>
        <p:cNvGrpSpPr/>
        <p:nvPr/>
      </p:nvGrpSpPr>
      <p:grpSpPr>
        <a:xfrm>
          <a:off x="0" y="0"/>
          <a:ext cx="0" cy="0"/>
          <a:chOff x="0" y="0"/>
          <a:chExt cx="0" cy="0"/>
        </a:xfrm>
      </p:grpSpPr>
      <p:sp>
        <p:nvSpPr>
          <p:cNvPr id="116" name="Shape 1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7" name="Shape 1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9" name="Shape 9"/>
        <p:cNvGrpSpPr/>
        <p:nvPr/>
      </p:nvGrpSpPr>
      <p:grpSpPr>
        <a:xfrm>
          <a:off x="0" y="0"/>
          <a:ext cx="0" cy="0"/>
          <a:chOff x="0" y="0"/>
          <a:chExt cx="0" cy="0"/>
        </a:xfrm>
      </p:grpSpPr>
      <p:sp>
        <p:nvSpPr>
          <p:cNvPr id="10" name="Shape 10"/>
          <p:cNvSpPr/>
          <p:nvPr/>
        </p:nvSpPr>
        <p:spPr>
          <a:xfrm>
            <a:off x="0" y="0"/>
            <a:ext cx="9144000" cy="34290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1" name="Shape 11"/>
          <p:cNvSpPr txBox="1"/>
          <p:nvPr>
            <p:ph type="ctrTitle"/>
          </p:nvPr>
        </p:nvSpPr>
        <p:spPr>
          <a:xfrm>
            <a:off x="311700" y="392150"/>
            <a:ext cx="8520600" cy="2690400"/>
          </a:xfrm>
          <a:prstGeom prst="rect">
            <a:avLst/>
          </a:prstGeom>
        </p:spPr>
        <p:txBody>
          <a:bodyPr anchorCtr="0" anchor="ctr" bIns="91425" lIns="91425" rIns="91425" tIns="91425"/>
          <a:lstStyle>
            <a:lvl1pPr lvl="0" algn="ctr">
              <a:spcBef>
                <a:spcPts val="0"/>
              </a:spcBef>
              <a:buSzPct val="100000"/>
              <a:defRPr sz="8000"/>
            </a:lvl1pPr>
            <a:lvl2pPr lvl="1" algn="ctr">
              <a:spcBef>
                <a:spcPts val="0"/>
              </a:spcBef>
              <a:buSzPct val="100000"/>
              <a:defRPr sz="8000"/>
            </a:lvl2pPr>
            <a:lvl3pPr lvl="2" algn="ctr">
              <a:spcBef>
                <a:spcPts val="0"/>
              </a:spcBef>
              <a:buSzPct val="100000"/>
              <a:defRPr sz="8000"/>
            </a:lvl3pPr>
            <a:lvl4pPr lvl="3" algn="ctr">
              <a:spcBef>
                <a:spcPts val="0"/>
              </a:spcBef>
              <a:buSzPct val="100000"/>
              <a:defRPr sz="8000"/>
            </a:lvl4pPr>
            <a:lvl5pPr lvl="4" algn="ctr">
              <a:spcBef>
                <a:spcPts val="0"/>
              </a:spcBef>
              <a:buSzPct val="100000"/>
              <a:defRPr sz="8000"/>
            </a:lvl5pPr>
            <a:lvl6pPr lvl="5" algn="ctr">
              <a:spcBef>
                <a:spcPts val="0"/>
              </a:spcBef>
              <a:buSzPct val="100000"/>
              <a:defRPr sz="8000"/>
            </a:lvl6pPr>
            <a:lvl7pPr lvl="6" algn="ctr">
              <a:spcBef>
                <a:spcPts val="0"/>
              </a:spcBef>
              <a:buSzPct val="100000"/>
              <a:defRPr sz="8000"/>
            </a:lvl7pPr>
            <a:lvl8pPr lvl="7" algn="ctr">
              <a:spcBef>
                <a:spcPts val="0"/>
              </a:spcBef>
              <a:buSzPct val="100000"/>
              <a:defRPr sz="8000"/>
            </a:lvl8pPr>
            <a:lvl9pPr lvl="8" algn="ctr">
              <a:spcBef>
                <a:spcPts val="0"/>
              </a:spcBef>
              <a:buSzPct val="100000"/>
              <a:defRPr sz="8000"/>
            </a:lvl9pPr>
          </a:lstStyle>
          <a:p/>
        </p:txBody>
      </p:sp>
      <p:sp>
        <p:nvSpPr>
          <p:cNvPr id="12" name="Shape 12"/>
          <p:cNvSpPr txBox="1"/>
          <p:nvPr>
            <p:ph idx="1" type="subTitle"/>
          </p:nvPr>
        </p:nvSpPr>
        <p:spPr>
          <a:xfrm>
            <a:off x="311700" y="3890400"/>
            <a:ext cx="8520600" cy="706200"/>
          </a:xfrm>
          <a:prstGeom prst="rect">
            <a:avLst/>
          </a:prstGeom>
        </p:spPr>
        <p:txBody>
          <a:bodyPr anchorCtr="0" anchor="ctr" bIns="91425" lIns="91425" rIns="91425" tIns="91425"/>
          <a:lstStyle>
            <a:lvl1pPr lvl="0" algn="ctr">
              <a:lnSpc>
                <a:spcPct val="100000"/>
              </a:lnSpc>
              <a:spcBef>
                <a:spcPts val="0"/>
              </a:spcBef>
              <a:spcAft>
                <a:spcPts val="0"/>
              </a:spcAft>
              <a:buClr>
                <a:schemeClr val="accent1"/>
              </a:buClr>
              <a:buSzPct val="100000"/>
              <a:buNone/>
              <a:defRPr b="1" sz="2100">
                <a:solidFill>
                  <a:schemeClr val="accent1"/>
                </a:solidFill>
              </a:defRPr>
            </a:lvl1pPr>
            <a:lvl2pPr lvl="1" algn="ctr">
              <a:lnSpc>
                <a:spcPct val="100000"/>
              </a:lnSpc>
              <a:spcBef>
                <a:spcPts val="0"/>
              </a:spcBef>
              <a:spcAft>
                <a:spcPts val="0"/>
              </a:spcAft>
              <a:buClr>
                <a:schemeClr val="accent1"/>
              </a:buClr>
              <a:buSzPct val="100000"/>
              <a:buNone/>
              <a:defRPr b="1" sz="2100">
                <a:solidFill>
                  <a:schemeClr val="accent1"/>
                </a:solidFill>
              </a:defRPr>
            </a:lvl2pPr>
            <a:lvl3pPr lvl="2" algn="ctr">
              <a:lnSpc>
                <a:spcPct val="100000"/>
              </a:lnSpc>
              <a:spcBef>
                <a:spcPts val="0"/>
              </a:spcBef>
              <a:spcAft>
                <a:spcPts val="0"/>
              </a:spcAft>
              <a:buClr>
                <a:schemeClr val="accent1"/>
              </a:buClr>
              <a:buSzPct val="100000"/>
              <a:buNone/>
              <a:defRPr b="1" sz="2100">
                <a:solidFill>
                  <a:schemeClr val="accent1"/>
                </a:solidFill>
              </a:defRPr>
            </a:lvl3pPr>
            <a:lvl4pPr lvl="3" algn="ctr">
              <a:lnSpc>
                <a:spcPct val="100000"/>
              </a:lnSpc>
              <a:spcBef>
                <a:spcPts val="0"/>
              </a:spcBef>
              <a:spcAft>
                <a:spcPts val="0"/>
              </a:spcAft>
              <a:buClr>
                <a:schemeClr val="accent1"/>
              </a:buClr>
              <a:buSzPct val="100000"/>
              <a:buNone/>
              <a:defRPr b="1" sz="2100">
                <a:solidFill>
                  <a:schemeClr val="accent1"/>
                </a:solidFill>
              </a:defRPr>
            </a:lvl4pPr>
            <a:lvl5pPr lvl="4" algn="ctr">
              <a:lnSpc>
                <a:spcPct val="100000"/>
              </a:lnSpc>
              <a:spcBef>
                <a:spcPts val="0"/>
              </a:spcBef>
              <a:spcAft>
                <a:spcPts val="0"/>
              </a:spcAft>
              <a:buClr>
                <a:schemeClr val="accent1"/>
              </a:buClr>
              <a:buSzPct val="100000"/>
              <a:buNone/>
              <a:defRPr b="1" sz="2100">
                <a:solidFill>
                  <a:schemeClr val="accent1"/>
                </a:solidFill>
              </a:defRPr>
            </a:lvl5pPr>
            <a:lvl6pPr lvl="5" algn="ctr">
              <a:lnSpc>
                <a:spcPct val="100000"/>
              </a:lnSpc>
              <a:spcBef>
                <a:spcPts val="0"/>
              </a:spcBef>
              <a:spcAft>
                <a:spcPts val="0"/>
              </a:spcAft>
              <a:buClr>
                <a:schemeClr val="accent1"/>
              </a:buClr>
              <a:buSzPct val="100000"/>
              <a:buNone/>
              <a:defRPr b="1" sz="2100">
                <a:solidFill>
                  <a:schemeClr val="accent1"/>
                </a:solidFill>
              </a:defRPr>
            </a:lvl6pPr>
            <a:lvl7pPr lvl="6" algn="ctr">
              <a:lnSpc>
                <a:spcPct val="100000"/>
              </a:lnSpc>
              <a:spcBef>
                <a:spcPts val="0"/>
              </a:spcBef>
              <a:spcAft>
                <a:spcPts val="0"/>
              </a:spcAft>
              <a:buClr>
                <a:schemeClr val="accent1"/>
              </a:buClr>
              <a:buSzPct val="100000"/>
              <a:buNone/>
              <a:defRPr b="1" sz="2100">
                <a:solidFill>
                  <a:schemeClr val="accent1"/>
                </a:solidFill>
              </a:defRPr>
            </a:lvl7pPr>
            <a:lvl8pPr lvl="7" algn="ctr">
              <a:lnSpc>
                <a:spcPct val="100000"/>
              </a:lnSpc>
              <a:spcBef>
                <a:spcPts val="0"/>
              </a:spcBef>
              <a:spcAft>
                <a:spcPts val="0"/>
              </a:spcAft>
              <a:buClr>
                <a:schemeClr val="accent1"/>
              </a:buClr>
              <a:buSzPct val="100000"/>
              <a:buNone/>
              <a:defRPr b="1" sz="2100">
                <a:solidFill>
                  <a:schemeClr val="accent1"/>
                </a:solidFill>
              </a:defRPr>
            </a:lvl8pPr>
            <a:lvl9pPr lvl="8" algn="ctr">
              <a:lnSpc>
                <a:spcPct val="100000"/>
              </a:lnSpc>
              <a:spcBef>
                <a:spcPts val="0"/>
              </a:spcBef>
              <a:spcAft>
                <a:spcPts val="0"/>
              </a:spcAft>
              <a:buClr>
                <a:schemeClr val="accent1"/>
              </a:buClr>
              <a:buSzPct val="100000"/>
              <a:buNone/>
              <a:defRPr b="1" sz="2100">
                <a:solidFill>
                  <a:schemeClr val="accent1"/>
                </a:solidFill>
              </a:defRPr>
            </a:lvl9pPr>
          </a:lstStyle>
          <a:p/>
        </p:txBody>
      </p:sp>
      <p:sp>
        <p:nvSpPr>
          <p:cNvPr id="13" name="Shape 1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it"/>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6" name="Shape 46"/>
        <p:cNvGrpSpPr/>
        <p:nvPr/>
      </p:nvGrpSpPr>
      <p:grpSpPr>
        <a:xfrm>
          <a:off x="0" y="0"/>
          <a:ext cx="0" cy="0"/>
          <a:chOff x="0" y="0"/>
          <a:chExt cx="0" cy="0"/>
        </a:xfrm>
      </p:grpSpPr>
      <p:sp>
        <p:nvSpPr>
          <p:cNvPr id="47" name="Shape 47"/>
          <p:cNvSpPr txBox="1"/>
          <p:nvPr>
            <p:ph type="title"/>
          </p:nvPr>
        </p:nvSpPr>
        <p:spPr>
          <a:xfrm>
            <a:off x="311700" y="1240275"/>
            <a:ext cx="8520600" cy="1981800"/>
          </a:xfrm>
          <a:prstGeom prst="rect">
            <a:avLst/>
          </a:prstGeom>
        </p:spPr>
        <p:txBody>
          <a:bodyPr anchorCtr="0" anchor="b" bIns="91425" lIns="91425" rIns="91425" tIns="91425"/>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p:txBody>
      </p:sp>
      <p:sp>
        <p:nvSpPr>
          <p:cNvPr id="48" name="Shape 48"/>
          <p:cNvSpPr txBox="1"/>
          <p:nvPr>
            <p:ph idx="1" type="body"/>
          </p:nvPr>
        </p:nvSpPr>
        <p:spPr>
          <a:xfrm>
            <a:off x="311700" y="3304625"/>
            <a:ext cx="8520600" cy="1300800"/>
          </a:xfrm>
          <a:prstGeom prst="rect">
            <a:avLst/>
          </a:prstGeom>
        </p:spPr>
        <p:txBody>
          <a:bodyPr anchorCtr="0" anchor="t" bIns="91425" lIns="91425" rIns="91425" tIns="91425"/>
          <a:lstStyle>
            <a:lvl1pPr lvl="0" algn="ctr">
              <a:spcBef>
                <a:spcPts val="0"/>
              </a:spcBef>
              <a:buClr>
                <a:schemeClr val="accent1"/>
              </a:buClr>
              <a:defRPr>
                <a:solidFill>
                  <a:schemeClr val="accent1"/>
                </a:solidFill>
              </a:defRPr>
            </a:lvl1pPr>
            <a:lvl2pPr lvl="1" algn="ctr">
              <a:spcBef>
                <a:spcPts val="0"/>
              </a:spcBef>
              <a:buClr>
                <a:schemeClr val="accent1"/>
              </a:buClr>
              <a:defRPr>
                <a:solidFill>
                  <a:schemeClr val="accent1"/>
                </a:solidFill>
              </a:defRPr>
            </a:lvl2pPr>
            <a:lvl3pPr lvl="2" algn="ctr">
              <a:spcBef>
                <a:spcPts val="0"/>
              </a:spcBef>
              <a:buClr>
                <a:schemeClr val="accent1"/>
              </a:buClr>
              <a:defRPr>
                <a:solidFill>
                  <a:schemeClr val="accent1"/>
                </a:solidFill>
              </a:defRPr>
            </a:lvl3pPr>
            <a:lvl4pPr lvl="3" algn="ctr">
              <a:spcBef>
                <a:spcPts val="0"/>
              </a:spcBef>
              <a:buClr>
                <a:schemeClr val="accent1"/>
              </a:buClr>
              <a:defRPr>
                <a:solidFill>
                  <a:schemeClr val="accent1"/>
                </a:solidFill>
              </a:defRPr>
            </a:lvl4pPr>
            <a:lvl5pPr lvl="4" algn="ctr">
              <a:spcBef>
                <a:spcPts val="0"/>
              </a:spcBef>
              <a:buClr>
                <a:schemeClr val="accent1"/>
              </a:buClr>
              <a:defRPr>
                <a:solidFill>
                  <a:schemeClr val="accent1"/>
                </a:solidFill>
              </a:defRPr>
            </a:lvl5pPr>
            <a:lvl6pPr lvl="5" algn="ctr">
              <a:spcBef>
                <a:spcPts val="0"/>
              </a:spcBef>
              <a:buClr>
                <a:schemeClr val="accent1"/>
              </a:buClr>
              <a:defRPr>
                <a:solidFill>
                  <a:schemeClr val="accent1"/>
                </a:solidFill>
              </a:defRPr>
            </a:lvl6pPr>
            <a:lvl7pPr lvl="6" algn="ctr">
              <a:spcBef>
                <a:spcPts val="0"/>
              </a:spcBef>
              <a:buClr>
                <a:schemeClr val="accent1"/>
              </a:buClr>
              <a:defRPr>
                <a:solidFill>
                  <a:schemeClr val="accent1"/>
                </a:solidFill>
              </a:defRPr>
            </a:lvl7pPr>
            <a:lvl8pPr lvl="7" algn="ctr">
              <a:spcBef>
                <a:spcPts val="0"/>
              </a:spcBef>
              <a:buClr>
                <a:schemeClr val="accent1"/>
              </a:buClr>
              <a:defRPr>
                <a:solidFill>
                  <a:schemeClr val="accent1"/>
                </a:solidFill>
              </a:defRPr>
            </a:lvl8pPr>
            <a:lvl9pPr lvl="8" algn="ctr">
              <a:spcBef>
                <a:spcPts val="0"/>
              </a:spcBef>
              <a:buClr>
                <a:schemeClr val="accent1"/>
              </a:buClr>
              <a:defRPr>
                <a:solidFill>
                  <a:schemeClr val="accent1"/>
                </a:solidFill>
              </a:defRPr>
            </a:lvl9pPr>
          </a:lstStyle>
          <a:p/>
        </p:txBody>
      </p:sp>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it"/>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0" name="Shape 50"/>
        <p:cNvGrpSpPr/>
        <p:nvPr/>
      </p:nvGrpSpPr>
      <p:grpSpPr>
        <a:xfrm>
          <a:off x="0" y="0"/>
          <a:ext cx="0" cy="0"/>
          <a:chOff x="0" y="0"/>
          <a:chExt cx="0" cy="0"/>
        </a:xfrm>
      </p:grpSpPr>
      <p:sp>
        <p:nvSpPr>
          <p:cNvPr id="51" name="Shape 5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it"/>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14" name="Shape 14"/>
        <p:cNvGrpSpPr/>
        <p:nvPr/>
      </p:nvGrpSpPr>
      <p:grpSpPr>
        <a:xfrm>
          <a:off x="0" y="0"/>
          <a:ext cx="0" cy="0"/>
          <a:chOff x="0" y="0"/>
          <a:chExt cx="0" cy="0"/>
        </a:xfrm>
      </p:grpSpPr>
      <p:sp>
        <p:nvSpPr>
          <p:cNvPr id="15" name="Shape 15"/>
          <p:cNvSpPr txBox="1"/>
          <p:nvPr>
            <p:ph type="title"/>
          </p:nvPr>
        </p:nvSpPr>
        <p:spPr>
          <a:xfrm>
            <a:off x="2802750" y="802500"/>
            <a:ext cx="3538500" cy="3538500"/>
          </a:xfrm>
          <a:prstGeom prst="rect">
            <a:avLst/>
          </a:prstGeom>
          <a:solidFill>
            <a:srgbClr val="FFFFFF"/>
          </a:solidFill>
        </p:spPr>
        <p:txBody>
          <a:bodyPr anchorCtr="0" anchor="ctr" bIns="91425" lIns="91425" rIns="91425" tIns="91425"/>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p:txBody>
      </p:sp>
      <p:sp>
        <p:nvSpPr>
          <p:cNvPr id="16" name="Shape 1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it"/>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7" name="Shape 17"/>
        <p:cNvGrpSpPr/>
        <p:nvPr/>
      </p:nvGrpSpPr>
      <p:grpSpPr>
        <a:xfrm>
          <a:off x="0" y="0"/>
          <a:ext cx="0" cy="0"/>
          <a:chOff x="0" y="0"/>
          <a:chExt cx="0" cy="0"/>
        </a:xfrm>
      </p:grpSpPr>
      <p:sp>
        <p:nvSpPr>
          <p:cNvPr id="18" name="Shape 18"/>
          <p:cNvSpPr txBox="1"/>
          <p:nvPr>
            <p:ph type="title"/>
          </p:nvPr>
        </p:nvSpPr>
        <p:spPr>
          <a:xfrm>
            <a:off x="311700" y="292850"/>
            <a:ext cx="8520600" cy="8010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 type="body"/>
          </p:nvPr>
        </p:nvSpPr>
        <p:spPr>
          <a:xfrm>
            <a:off x="311700" y="1228675"/>
            <a:ext cx="8520600" cy="33402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0" name="Shape 2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it"/>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1" name="Shape 21"/>
        <p:cNvGrpSpPr/>
        <p:nvPr/>
      </p:nvGrpSpPr>
      <p:grpSpPr>
        <a:xfrm>
          <a:off x="0" y="0"/>
          <a:ext cx="0" cy="0"/>
          <a:chOff x="0" y="0"/>
          <a:chExt cx="0" cy="0"/>
        </a:xfrm>
      </p:grpSpPr>
      <p:sp>
        <p:nvSpPr>
          <p:cNvPr id="22" name="Shape 22"/>
          <p:cNvSpPr txBox="1"/>
          <p:nvPr>
            <p:ph type="title"/>
          </p:nvPr>
        </p:nvSpPr>
        <p:spPr>
          <a:xfrm>
            <a:off x="311700" y="292850"/>
            <a:ext cx="8520600" cy="8010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 type="body"/>
          </p:nvPr>
        </p:nvSpPr>
        <p:spPr>
          <a:xfrm>
            <a:off x="311700" y="1228675"/>
            <a:ext cx="3999900" cy="3340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2" type="body"/>
          </p:nvPr>
        </p:nvSpPr>
        <p:spPr>
          <a:xfrm>
            <a:off x="4832400" y="1228675"/>
            <a:ext cx="3999900" cy="3340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5" name="Shape 2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it"/>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6" name="Shape 26"/>
        <p:cNvGrpSpPr/>
        <p:nvPr/>
      </p:nvGrpSpPr>
      <p:grpSpPr>
        <a:xfrm>
          <a:off x="0" y="0"/>
          <a:ext cx="0" cy="0"/>
          <a:chOff x="0" y="0"/>
          <a:chExt cx="0" cy="0"/>
        </a:xfrm>
      </p:grpSpPr>
      <p:sp>
        <p:nvSpPr>
          <p:cNvPr id="27" name="Shape 27"/>
          <p:cNvSpPr txBox="1"/>
          <p:nvPr>
            <p:ph type="title"/>
          </p:nvPr>
        </p:nvSpPr>
        <p:spPr>
          <a:xfrm>
            <a:off x="304800" y="309350"/>
            <a:ext cx="8537700" cy="748200"/>
          </a:xfrm>
          <a:prstGeom prst="rect">
            <a:avLst/>
          </a:prstGeom>
        </p:spPr>
        <p:txBody>
          <a:bodyPr anchorCtr="0" anchor="t" bIns="91425" lIns="91425" rIns="91425" tIns="91425"/>
          <a:lstStyle>
            <a:lvl1pPr lvl="0">
              <a:spcBef>
                <a:spcPts val="0"/>
              </a:spcBef>
              <a:buSzPct val="100000"/>
              <a:defRPr sz="4000"/>
            </a:lvl1pPr>
            <a:lvl2pPr lvl="1">
              <a:spcBef>
                <a:spcPts val="0"/>
              </a:spcBef>
              <a:buSzPct val="100000"/>
              <a:defRPr sz="4000"/>
            </a:lvl2pPr>
            <a:lvl3pPr lvl="2">
              <a:spcBef>
                <a:spcPts val="0"/>
              </a:spcBef>
              <a:buSzPct val="100000"/>
              <a:defRPr sz="4000"/>
            </a:lvl3pPr>
            <a:lvl4pPr lvl="3">
              <a:spcBef>
                <a:spcPts val="0"/>
              </a:spcBef>
              <a:buSzPct val="100000"/>
              <a:defRPr sz="4000"/>
            </a:lvl4pPr>
            <a:lvl5pPr lvl="4">
              <a:spcBef>
                <a:spcPts val="0"/>
              </a:spcBef>
              <a:buSzPct val="100000"/>
              <a:defRPr sz="4000"/>
            </a:lvl5pPr>
            <a:lvl6pPr lvl="5">
              <a:spcBef>
                <a:spcPts val="0"/>
              </a:spcBef>
              <a:buSzPct val="100000"/>
              <a:defRPr sz="4000"/>
            </a:lvl6pPr>
            <a:lvl7pPr lvl="6">
              <a:spcBef>
                <a:spcPts val="0"/>
              </a:spcBef>
              <a:buSzPct val="100000"/>
              <a:defRPr sz="4000"/>
            </a:lvl7pPr>
            <a:lvl8pPr lvl="7">
              <a:spcBef>
                <a:spcPts val="0"/>
              </a:spcBef>
              <a:buSzPct val="100000"/>
              <a:defRPr sz="4000"/>
            </a:lvl8pPr>
            <a:lvl9pPr lvl="8">
              <a:spcBef>
                <a:spcPts val="0"/>
              </a:spcBef>
              <a:buSzPct val="100000"/>
              <a:defRPr sz="4000"/>
            </a:lvl9pPr>
          </a:lstStyle>
          <a:p/>
        </p:txBody>
      </p:sp>
      <p:sp>
        <p:nvSpPr>
          <p:cNvPr id="28" name="Shape 2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it"/>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9" name="Shape 29"/>
        <p:cNvGrpSpPr/>
        <p:nvPr/>
      </p:nvGrpSpPr>
      <p:grpSpPr>
        <a:xfrm>
          <a:off x="0" y="0"/>
          <a:ext cx="0" cy="0"/>
          <a:chOff x="0" y="0"/>
          <a:chExt cx="0" cy="0"/>
        </a:xfrm>
      </p:grpSpPr>
      <p:sp>
        <p:nvSpPr>
          <p:cNvPr id="30" name="Shape 30"/>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p:txBody>
      </p:sp>
      <p:sp>
        <p:nvSpPr>
          <p:cNvPr id="31" name="Shape 31"/>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2" name="Shape 3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it"/>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4"/>
        </a:solidFill>
      </p:bgPr>
    </p:bg>
    <p:spTree>
      <p:nvGrpSpPr>
        <p:cNvPr id="33" name="Shape 33"/>
        <p:cNvGrpSpPr/>
        <p:nvPr/>
      </p:nvGrpSpPr>
      <p:grpSpPr>
        <a:xfrm>
          <a:off x="0" y="0"/>
          <a:ext cx="0" cy="0"/>
          <a:chOff x="0" y="0"/>
          <a:chExt cx="0" cy="0"/>
        </a:xfrm>
      </p:grpSpPr>
      <p:sp>
        <p:nvSpPr>
          <p:cNvPr id="34" name="Shape 34"/>
          <p:cNvSpPr txBox="1"/>
          <p:nvPr>
            <p:ph type="title"/>
          </p:nvPr>
        </p:nvSpPr>
        <p:spPr>
          <a:xfrm>
            <a:off x="490250" y="526350"/>
            <a:ext cx="5618700" cy="4090800"/>
          </a:xfrm>
          <a:prstGeom prst="rect">
            <a:avLst/>
          </a:prstGeom>
        </p:spPr>
        <p:txBody>
          <a:bodyPr anchorCtr="0" anchor="ctr" bIns="91425" lIns="91425" rIns="91425" tIns="91425"/>
          <a:lstStyle>
            <a:lvl1pPr lvl="0">
              <a:spcBef>
                <a:spcPts val="0"/>
              </a:spcBef>
              <a:buClr>
                <a:schemeClr val="lt1"/>
              </a:buClr>
              <a:buSzPct val="100000"/>
              <a:defRPr sz="6000">
                <a:solidFill>
                  <a:schemeClr val="lt1"/>
                </a:solidFill>
              </a:defRPr>
            </a:lvl1pPr>
            <a:lvl2pPr lvl="1">
              <a:spcBef>
                <a:spcPts val="0"/>
              </a:spcBef>
              <a:buClr>
                <a:schemeClr val="lt1"/>
              </a:buClr>
              <a:buSzPct val="100000"/>
              <a:defRPr sz="6000">
                <a:solidFill>
                  <a:schemeClr val="lt1"/>
                </a:solidFill>
              </a:defRPr>
            </a:lvl2pPr>
            <a:lvl3pPr lvl="2">
              <a:spcBef>
                <a:spcPts val="0"/>
              </a:spcBef>
              <a:buClr>
                <a:schemeClr val="lt1"/>
              </a:buClr>
              <a:buSzPct val="100000"/>
              <a:defRPr sz="6000">
                <a:solidFill>
                  <a:schemeClr val="lt1"/>
                </a:solidFill>
              </a:defRPr>
            </a:lvl3pPr>
            <a:lvl4pPr lvl="3">
              <a:spcBef>
                <a:spcPts val="0"/>
              </a:spcBef>
              <a:buClr>
                <a:schemeClr val="lt1"/>
              </a:buClr>
              <a:buSzPct val="100000"/>
              <a:defRPr sz="6000">
                <a:solidFill>
                  <a:schemeClr val="lt1"/>
                </a:solidFill>
              </a:defRPr>
            </a:lvl4pPr>
            <a:lvl5pPr lvl="4">
              <a:spcBef>
                <a:spcPts val="0"/>
              </a:spcBef>
              <a:buClr>
                <a:schemeClr val="lt1"/>
              </a:buClr>
              <a:buSzPct val="100000"/>
              <a:defRPr sz="6000">
                <a:solidFill>
                  <a:schemeClr val="lt1"/>
                </a:solidFill>
              </a:defRPr>
            </a:lvl5pPr>
            <a:lvl6pPr lvl="5">
              <a:spcBef>
                <a:spcPts val="0"/>
              </a:spcBef>
              <a:buClr>
                <a:schemeClr val="lt1"/>
              </a:buClr>
              <a:buSzPct val="100000"/>
              <a:defRPr sz="6000">
                <a:solidFill>
                  <a:schemeClr val="lt1"/>
                </a:solidFill>
              </a:defRPr>
            </a:lvl6pPr>
            <a:lvl7pPr lvl="6">
              <a:spcBef>
                <a:spcPts val="0"/>
              </a:spcBef>
              <a:buClr>
                <a:schemeClr val="lt1"/>
              </a:buClr>
              <a:buSzPct val="100000"/>
              <a:defRPr sz="6000">
                <a:solidFill>
                  <a:schemeClr val="lt1"/>
                </a:solidFill>
              </a:defRPr>
            </a:lvl7pPr>
            <a:lvl8pPr lvl="7">
              <a:spcBef>
                <a:spcPts val="0"/>
              </a:spcBef>
              <a:buClr>
                <a:schemeClr val="lt1"/>
              </a:buClr>
              <a:buSzPct val="100000"/>
              <a:defRPr sz="6000">
                <a:solidFill>
                  <a:schemeClr val="lt1"/>
                </a:solidFill>
              </a:defRPr>
            </a:lvl8pPr>
            <a:lvl9pPr lvl="8">
              <a:spcBef>
                <a:spcPts val="0"/>
              </a:spcBef>
              <a:buClr>
                <a:schemeClr val="lt1"/>
              </a:buClr>
              <a:buSzPct val="100000"/>
              <a:defRPr sz="6000">
                <a:solidFill>
                  <a:schemeClr val="lt1"/>
                </a:solidFill>
              </a:defRPr>
            </a:lvl9pPr>
          </a:lstStyle>
          <a:p/>
        </p:txBody>
      </p:sp>
      <p:sp>
        <p:nvSpPr>
          <p:cNvPr id="35" name="Shape 3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it">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6" name="Shape 36"/>
        <p:cNvGrpSpPr/>
        <p:nvPr/>
      </p:nvGrpSpPr>
      <p:grpSpPr>
        <a:xfrm>
          <a:off x="0" y="0"/>
          <a:ext cx="0" cy="0"/>
          <a:chOff x="0" y="0"/>
          <a:chExt cx="0" cy="0"/>
        </a:xfrm>
      </p:grpSpPr>
      <p:sp>
        <p:nvSpPr>
          <p:cNvPr id="37" name="Shape 37"/>
          <p:cNvSpPr/>
          <p:nvPr/>
        </p:nvSpPr>
        <p:spPr>
          <a:xfrm>
            <a:off x="4572000" y="-2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38" name="Shape 38"/>
          <p:cNvCxnSpPr/>
          <p:nvPr/>
        </p:nvCxnSpPr>
        <p:spPr>
          <a:xfrm>
            <a:off x="5029675" y="4495500"/>
            <a:ext cx="468300" cy="0"/>
          </a:xfrm>
          <a:prstGeom prst="straightConnector1">
            <a:avLst/>
          </a:prstGeom>
          <a:noFill/>
          <a:ln cap="flat" cmpd="sng" w="28575">
            <a:solidFill>
              <a:schemeClr val="lt1"/>
            </a:solidFill>
            <a:prstDash val="solid"/>
            <a:round/>
            <a:headEnd len="med" w="med" type="none"/>
            <a:tailEnd len="med" w="med" type="none"/>
          </a:ln>
        </p:spPr>
      </p:cxnSp>
      <p:sp>
        <p:nvSpPr>
          <p:cNvPr id="39" name="Shape 39"/>
          <p:cNvSpPr txBox="1"/>
          <p:nvPr>
            <p:ph type="title"/>
          </p:nvPr>
        </p:nvSpPr>
        <p:spPr>
          <a:xfrm>
            <a:off x="265500" y="1081400"/>
            <a:ext cx="4045200" cy="1710300"/>
          </a:xfrm>
          <a:prstGeom prst="rect">
            <a:avLst/>
          </a:prstGeom>
        </p:spPr>
        <p:txBody>
          <a:bodyPr anchorCtr="0" anchor="b" bIns="91425" lIns="91425" rIns="91425" tIns="91425"/>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p:txBody>
      </p:sp>
      <p:sp>
        <p:nvSpPr>
          <p:cNvPr id="40" name="Shape 40"/>
          <p:cNvSpPr txBox="1"/>
          <p:nvPr>
            <p:ph idx="1" type="subTitle"/>
          </p:nvPr>
        </p:nvSpPr>
        <p:spPr>
          <a:xfrm>
            <a:off x="265500" y="2845222"/>
            <a:ext cx="4045200" cy="1345500"/>
          </a:xfrm>
          <a:prstGeom prst="rect">
            <a:avLst/>
          </a:prstGeom>
        </p:spPr>
        <p:txBody>
          <a:bodyPr anchorCtr="0" anchor="t" bIns="91425" lIns="91425" rIns="91425" tIns="91425"/>
          <a:lstStyle>
            <a:lvl1pPr lvl="0" algn="ctr">
              <a:lnSpc>
                <a:spcPct val="100000"/>
              </a:lnSpc>
              <a:spcBef>
                <a:spcPts val="0"/>
              </a:spcBef>
              <a:spcAft>
                <a:spcPts val="0"/>
              </a:spcAft>
              <a:buNone/>
              <a:defRPr/>
            </a:lvl1pPr>
            <a:lvl2pPr lvl="1" algn="ctr">
              <a:lnSpc>
                <a:spcPct val="100000"/>
              </a:lnSpc>
              <a:spcBef>
                <a:spcPts val="0"/>
              </a:spcBef>
              <a:spcAft>
                <a:spcPts val="0"/>
              </a:spcAft>
              <a:buSzPct val="100000"/>
              <a:buNone/>
              <a:defRPr sz="1800"/>
            </a:lvl2pPr>
            <a:lvl3pPr lvl="2" algn="ctr">
              <a:lnSpc>
                <a:spcPct val="100000"/>
              </a:lnSpc>
              <a:spcBef>
                <a:spcPts val="0"/>
              </a:spcBef>
              <a:spcAft>
                <a:spcPts val="0"/>
              </a:spcAft>
              <a:buSzPct val="100000"/>
              <a:buNone/>
              <a:defRPr sz="1800"/>
            </a:lvl3pPr>
            <a:lvl4pPr lvl="3" algn="ctr">
              <a:lnSpc>
                <a:spcPct val="100000"/>
              </a:lnSpc>
              <a:spcBef>
                <a:spcPts val="0"/>
              </a:spcBef>
              <a:spcAft>
                <a:spcPts val="0"/>
              </a:spcAft>
              <a:buSzPct val="100000"/>
              <a:buNone/>
              <a:defRPr sz="1800"/>
            </a:lvl4pPr>
            <a:lvl5pPr lvl="4" algn="ctr">
              <a:lnSpc>
                <a:spcPct val="100000"/>
              </a:lnSpc>
              <a:spcBef>
                <a:spcPts val="0"/>
              </a:spcBef>
              <a:spcAft>
                <a:spcPts val="0"/>
              </a:spcAft>
              <a:buSzPct val="100000"/>
              <a:buNone/>
              <a:defRPr sz="1800"/>
            </a:lvl5pPr>
            <a:lvl6pPr lvl="5" algn="ctr">
              <a:lnSpc>
                <a:spcPct val="100000"/>
              </a:lnSpc>
              <a:spcBef>
                <a:spcPts val="0"/>
              </a:spcBef>
              <a:spcAft>
                <a:spcPts val="0"/>
              </a:spcAft>
              <a:buSzPct val="100000"/>
              <a:buNone/>
              <a:defRPr sz="1800"/>
            </a:lvl6pPr>
            <a:lvl7pPr lvl="6" algn="ctr">
              <a:lnSpc>
                <a:spcPct val="100000"/>
              </a:lnSpc>
              <a:spcBef>
                <a:spcPts val="0"/>
              </a:spcBef>
              <a:spcAft>
                <a:spcPts val="0"/>
              </a:spcAft>
              <a:buSzPct val="100000"/>
              <a:buNone/>
              <a:defRPr sz="1800"/>
            </a:lvl7pPr>
            <a:lvl8pPr lvl="7" algn="ctr">
              <a:lnSpc>
                <a:spcPct val="100000"/>
              </a:lnSpc>
              <a:spcBef>
                <a:spcPts val="0"/>
              </a:spcBef>
              <a:spcAft>
                <a:spcPts val="0"/>
              </a:spcAft>
              <a:buSzPct val="100000"/>
              <a:buNone/>
              <a:defRPr sz="1800"/>
            </a:lvl8pPr>
            <a:lvl9pPr lvl="8" algn="ctr">
              <a:lnSpc>
                <a:spcPct val="100000"/>
              </a:lnSpc>
              <a:spcBef>
                <a:spcPts val="0"/>
              </a:spcBef>
              <a:spcAft>
                <a:spcPts val="0"/>
              </a:spcAft>
              <a:buSzPct val="100000"/>
              <a:buNone/>
              <a:defRPr sz="1800"/>
            </a:lvl9pPr>
          </a:lstStyle>
          <a:p/>
        </p:txBody>
      </p:sp>
      <p:sp>
        <p:nvSpPr>
          <p:cNvPr id="41" name="Shape 41"/>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accent1"/>
              </a:buClr>
              <a:defRPr>
                <a:solidFill>
                  <a:schemeClr val="accent1"/>
                </a:solidFill>
              </a:defRPr>
            </a:lvl1pPr>
            <a:lvl2pPr lvl="1">
              <a:spcBef>
                <a:spcPts val="0"/>
              </a:spcBef>
              <a:buClr>
                <a:schemeClr val="accent1"/>
              </a:buClr>
              <a:defRPr>
                <a:solidFill>
                  <a:schemeClr val="accent1"/>
                </a:solidFill>
              </a:defRPr>
            </a:lvl2pPr>
            <a:lvl3pPr lvl="2">
              <a:spcBef>
                <a:spcPts val="0"/>
              </a:spcBef>
              <a:buClr>
                <a:schemeClr val="accent1"/>
              </a:buClr>
              <a:defRPr>
                <a:solidFill>
                  <a:schemeClr val="accent1"/>
                </a:solidFill>
              </a:defRPr>
            </a:lvl3pPr>
            <a:lvl4pPr lvl="3">
              <a:spcBef>
                <a:spcPts val="0"/>
              </a:spcBef>
              <a:buClr>
                <a:schemeClr val="accent1"/>
              </a:buClr>
              <a:defRPr>
                <a:solidFill>
                  <a:schemeClr val="accent1"/>
                </a:solidFill>
              </a:defRPr>
            </a:lvl4pPr>
            <a:lvl5pPr lvl="4">
              <a:spcBef>
                <a:spcPts val="0"/>
              </a:spcBef>
              <a:buClr>
                <a:schemeClr val="accent1"/>
              </a:buClr>
              <a:defRPr>
                <a:solidFill>
                  <a:schemeClr val="accent1"/>
                </a:solidFill>
              </a:defRPr>
            </a:lvl5pPr>
            <a:lvl6pPr lvl="5">
              <a:spcBef>
                <a:spcPts val="0"/>
              </a:spcBef>
              <a:buClr>
                <a:schemeClr val="accent1"/>
              </a:buClr>
              <a:defRPr>
                <a:solidFill>
                  <a:schemeClr val="accent1"/>
                </a:solidFill>
              </a:defRPr>
            </a:lvl6pPr>
            <a:lvl7pPr lvl="6">
              <a:spcBef>
                <a:spcPts val="0"/>
              </a:spcBef>
              <a:buClr>
                <a:schemeClr val="accent1"/>
              </a:buClr>
              <a:defRPr>
                <a:solidFill>
                  <a:schemeClr val="accent1"/>
                </a:solidFill>
              </a:defRPr>
            </a:lvl7pPr>
            <a:lvl8pPr lvl="7">
              <a:spcBef>
                <a:spcPts val="0"/>
              </a:spcBef>
              <a:buClr>
                <a:schemeClr val="accent1"/>
              </a:buClr>
              <a:defRPr>
                <a:solidFill>
                  <a:schemeClr val="accent1"/>
                </a:solidFill>
              </a:defRPr>
            </a:lvl8pPr>
            <a:lvl9pPr lvl="8">
              <a:spcBef>
                <a:spcPts val="0"/>
              </a:spcBef>
              <a:buClr>
                <a:schemeClr val="accent1"/>
              </a:buClr>
              <a:defRPr>
                <a:solidFill>
                  <a:schemeClr val="accent1"/>
                </a:solidFill>
              </a:defRPr>
            </a:lvl9pPr>
          </a:lstStyle>
          <a:p/>
        </p:txBody>
      </p:sp>
      <p:sp>
        <p:nvSpPr>
          <p:cNvPr id="42" name="Shape 4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it"/>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3" name="Shape 43"/>
        <p:cNvGrpSpPr/>
        <p:nvPr/>
      </p:nvGrpSpPr>
      <p:grpSpPr>
        <a:xfrm>
          <a:off x="0" y="0"/>
          <a:ext cx="0" cy="0"/>
          <a:chOff x="0" y="0"/>
          <a:chExt cx="0" cy="0"/>
        </a:xfrm>
      </p:grpSpPr>
      <p:sp>
        <p:nvSpPr>
          <p:cNvPr id="44" name="Shape 44"/>
          <p:cNvSpPr txBox="1"/>
          <p:nvPr>
            <p:ph idx="1" type="body"/>
          </p:nvPr>
        </p:nvSpPr>
        <p:spPr>
          <a:xfrm>
            <a:off x="319500" y="4230575"/>
            <a:ext cx="5998800" cy="598800"/>
          </a:xfrm>
          <a:prstGeom prst="rect">
            <a:avLst/>
          </a:prstGeom>
        </p:spPr>
        <p:txBody>
          <a:bodyPr anchorCtr="0" anchor="ctr" bIns="91425" lIns="91425" rIns="91425" tIns="91425"/>
          <a:lstStyle>
            <a:lvl1pPr lvl="0">
              <a:lnSpc>
                <a:spcPct val="100000"/>
              </a:lnSpc>
              <a:spcBef>
                <a:spcPts val="0"/>
              </a:spcBef>
              <a:spcAft>
                <a:spcPts val="0"/>
              </a:spcAft>
              <a:buClr>
                <a:schemeClr val="accent1"/>
              </a:buClr>
              <a:buSzPct val="100000"/>
              <a:buFont typeface="Amatic SC"/>
              <a:buNone/>
              <a:defRPr b="1" sz="2400">
                <a:solidFill>
                  <a:schemeClr val="accent1"/>
                </a:solidFill>
                <a:latin typeface="Amatic SC"/>
                <a:ea typeface="Amatic SC"/>
                <a:cs typeface="Amatic SC"/>
                <a:sym typeface="Amatic SC"/>
              </a:defRPr>
            </a:lvl1pPr>
          </a:lstStyle>
          <a:p/>
        </p:txBody>
      </p:sp>
      <p:sp>
        <p:nvSpPr>
          <p:cNvPr id="45" name="Shape 4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it"/>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292850"/>
            <a:ext cx="8520600" cy="801000"/>
          </a:xfrm>
          <a:prstGeom prst="rect">
            <a:avLst/>
          </a:prstGeom>
          <a:noFill/>
          <a:ln>
            <a:noFill/>
          </a:ln>
        </p:spPr>
        <p:txBody>
          <a:bodyPr anchorCtr="0" anchor="t" bIns="91425" lIns="91425" rIns="91425" tIns="91425"/>
          <a:lstStyle>
            <a:lvl1pPr lv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1pPr>
            <a:lvl2pPr lvl="1">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2pPr>
            <a:lvl3pPr lvl="2">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3pPr>
            <a:lvl4pPr lvl="3">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4pPr>
            <a:lvl5pPr lvl="4">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5pPr>
            <a:lvl6pPr lvl="5">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6pPr>
            <a:lvl7pPr lvl="6">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7pPr>
            <a:lvl8pPr lvl="7">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8pPr>
            <a:lvl9pPr lvl="8">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9pPr>
          </a:lstStyle>
          <a:p/>
        </p:txBody>
      </p:sp>
      <p:sp>
        <p:nvSpPr>
          <p:cNvPr id="7" name="Shape 7"/>
          <p:cNvSpPr txBox="1"/>
          <p:nvPr>
            <p:ph idx="1" type="body"/>
          </p:nvPr>
        </p:nvSpPr>
        <p:spPr>
          <a:xfrm>
            <a:off x="311700" y="1228675"/>
            <a:ext cx="8520600" cy="33402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Source Code Pro"/>
              <a:defRPr sz="1800">
                <a:solidFill>
                  <a:schemeClr val="dk2"/>
                </a:solidFill>
                <a:latin typeface="Source Code Pro"/>
                <a:ea typeface="Source Code Pro"/>
                <a:cs typeface="Source Code Pro"/>
                <a:sym typeface="Source Code Pro"/>
              </a:defRPr>
            </a:lvl1pPr>
            <a:lvl2pPr lvl="1">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2pPr>
            <a:lvl3pPr lvl="2">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3pPr>
            <a:lvl4pPr lvl="3">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4pPr>
            <a:lvl5pPr lvl="4">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5pPr>
            <a:lvl6pPr lvl="5">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6pPr>
            <a:lvl7pPr lvl="6">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7pPr>
            <a:lvl8pPr lvl="7">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8pPr>
            <a:lvl9pPr lvl="8">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it" sz="1000">
                <a:solidFill>
                  <a:schemeClr val="accent1"/>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3.jp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jp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jp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jpg"/><Relationship Id="rId4" Type="http://schemas.openxmlformats.org/officeDocument/2006/relationships/image" Target="../media/image28.jpg"/><Relationship Id="rId5" Type="http://schemas.openxmlformats.org/officeDocument/2006/relationships/image" Target="../media/image25.jpg"/><Relationship Id="rId6" Type="http://schemas.openxmlformats.org/officeDocument/2006/relationships/image" Target="../media/image30.jpg"/><Relationship Id="rId7" Type="http://schemas.openxmlformats.org/officeDocument/2006/relationships/image" Target="../media/image34.jpg"/><Relationship Id="rId8"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00.jpg"/><Relationship Id="rId4" Type="http://schemas.openxmlformats.org/officeDocument/2006/relationships/image" Target="../media/image0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02.jpg"/><Relationship Id="rId5" Type="http://schemas.openxmlformats.org/officeDocument/2006/relationships/image" Target="../media/image05.jpg"/><Relationship Id="rId6" Type="http://schemas.openxmlformats.org/officeDocument/2006/relationships/image" Target="../media/image0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0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03.jpg"/><Relationship Id="rId4" Type="http://schemas.openxmlformats.org/officeDocument/2006/relationships/image" Target="../media/image0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26.jpg"/><Relationship Id="rId5"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0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 name="Shape 55"/>
        <p:cNvGrpSpPr/>
        <p:nvPr/>
      </p:nvGrpSpPr>
      <p:grpSpPr>
        <a:xfrm>
          <a:off x="0" y="0"/>
          <a:ext cx="0" cy="0"/>
          <a:chOff x="0" y="0"/>
          <a:chExt cx="0" cy="0"/>
        </a:xfrm>
      </p:grpSpPr>
      <p:sp>
        <p:nvSpPr>
          <p:cNvPr id="56" name="Shape 56"/>
          <p:cNvSpPr txBox="1"/>
          <p:nvPr>
            <p:ph type="ctrTitle"/>
          </p:nvPr>
        </p:nvSpPr>
        <p:spPr>
          <a:xfrm>
            <a:off x="311700" y="392150"/>
            <a:ext cx="8520600" cy="2690400"/>
          </a:xfrm>
          <a:prstGeom prst="rect">
            <a:avLst/>
          </a:prstGeom>
        </p:spPr>
        <p:txBody>
          <a:bodyPr anchorCtr="0" anchor="ctr" bIns="91425" lIns="91425" rIns="91425" tIns="91425">
            <a:noAutofit/>
          </a:bodyPr>
          <a:lstStyle/>
          <a:p>
            <a:pPr lvl="0">
              <a:spcBef>
                <a:spcPts val="0"/>
              </a:spcBef>
              <a:buNone/>
            </a:pPr>
            <a:r>
              <a:rPr lang="it"/>
              <a:t>croatian experience</a:t>
            </a:r>
          </a:p>
        </p:txBody>
      </p:sp>
      <p:sp>
        <p:nvSpPr>
          <p:cNvPr id="57" name="Shape 57"/>
          <p:cNvSpPr txBox="1"/>
          <p:nvPr>
            <p:ph idx="1" type="subTitle"/>
          </p:nvPr>
        </p:nvSpPr>
        <p:spPr>
          <a:xfrm>
            <a:off x="311700" y="3890400"/>
            <a:ext cx="8520600" cy="706200"/>
          </a:xfrm>
          <a:prstGeom prst="rect">
            <a:avLst/>
          </a:prstGeom>
        </p:spPr>
        <p:txBody>
          <a:bodyPr anchorCtr="0" anchor="ctr" bIns="91425" lIns="91425" rIns="91425" tIns="91425">
            <a:noAutofit/>
          </a:bodyPr>
          <a:lstStyle/>
          <a:p>
            <a:pPr lvl="0">
              <a:spcBef>
                <a:spcPts val="0"/>
              </a:spcBef>
              <a:buNone/>
            </a:pPr>
            <a:r>
              <a:rPr lang="it"/>
              <a:t>Alice, Chiara, Francesca, Ingrid, Nicole, Noemi</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1000"/>
                                        <p:tgtEl>
                                          <p:spTgt spid="56"/>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7"/>
                                        </p:tgtEl>
                                        <p:attrNameLst>
                                          <p:attrName>style.visibility</p:attrName>
                                        </p:attrNameLst>
                                      </p:cBhvr>
                                      <p:to>
                                        <p:strVal val="visible"/>
                                      </p:to>
                                    </p:set>
                                    <p:animEffect filter="fade" transition="in">
                                      <p:cBhvr>
                                        <p:cTn dur="1000"/>
                                        <p:tgtEl>
                                          <p:spTgt spid="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 name="Shape 126"/>
        <p:cNvGrpSpPr/>
        <p:nvPr/>
      </p:nvGrpSpPr>
      <p:grpSpPr>
        <a:xfrm>
          <a:off x="0" y="0"/>
          <a:ext cx="0" cy="0"/>
          <a:chOff x="0" y="0"/>
          <a:chExt cx="0" cy="0"/>
        </a:xfrm>
      </p:grpSpPr>
      <p:sp>
        <p:nvSpPr>
          <p:cNvPr id="127" name="Shape 127"/>
          <p:cNvSpPr txBox="1"/>
          <p:nvPr>
            <p:ph type="title"/>
          </p:nvPr>
        </p:nvSpPr>
        <p:spPr>
          <a:xfrm>
            <a:off x="311700" y="292850"/>
            <a:ext cx="8520600" cy="801000"/>
          </a:xfrm>
          <a:prstGeom prst="rect">
            <a:avLst/>
          </a:prstGeom>
        </p:spPr>
        <p:txBody>
          <a:bodyPr anchorCtr="0" anchor="t" bIns="91425" lIns="91425" rIns="91425" tIns="91425">
            <a:noAutofit/>
          </a:bodyPr>
          <a:lstStyle/>
          <a:p>
            <a:pPr lvl="0" algn="ctr">
              <a:spcBef>
                <a:spcPts val="0"/>
              </a:spcBef>
              <a:buNone/>
            </a:pPr>
            <a:r>
              <a:rPr lang="it"/>
              <a:t>WEDNESDAY</a:t>
            </a:r>
          </a:p>
        </p:txBody>
      </p:sp>
      <p:sp>
        <p:nvSpPr>
          <p:cNvPr id="128" name="Shape 128"/>
          <p:cNvSpPr txBox="1"/>
          <p:nvPr>
            <p:ph idx="1" type="body"/>
          </p:nvPr>
        </p:nvSpPr>
        <p:spPr>
          <a:xfrm>
            <a:off x="311700" y="1228675"/>
            <a:ext cx="5304000" cy="3340200"/>
          </a:xfrm>
          <a:prstGeom prst="rect">
            <a:avLst/>
          </a:prstGeom>
        </p:spPr>
        <p:txBody>
          <a:bodyPr anchorCtr="0" anchor="t" bIns="91425" lIns="91425" rIns="91425" tIns="91425">
            <a:noAutofit/>
          </a:bodyPr>
          <a:lstStyle/>
          <a:p>
            <a:pPr lvl="0">
              <a:spcBef>
                <a:spcPts val="0"/>
              </a:spcBef>
              <a:buNone/>
            </a:pPr>
            <a:r>
              <a:rPr lang="it"/>
              <a:t>Pola has been the second destination. Here we saw the Arena, that is smaller than the Colosseum in Rome and as big as the Arena of Verona.</a:t>
            </a:r>
          </a:p>
          <a:p>
            <a:pPr lvl="0">
              <a:spcBef>
                <a:spcPts val="0"/>
              </a:spcBef>
              <a:buNone/>
            </a:pPr>
            <a:r>
              <a:rPr lang="it"/>
              <a:t>In addition to the Arena, we also saw the Augustus’s temple, but we didn’t go inside. For lunch we had free time and we spent it for visiting the city and our teachers had coffee with the famous James Joyce. </a:t>
            </a:r>
          </a:p>
        </p:txBody>
      </p:sp>
      <p:pic>
        <p:nvPicPr>
          <p:cNvPr id="129" name="Shape 129"/>
          <p:cNvPicPr preferRelativeResize="0"/>
          <p:nvPr/>
        </p:nvPicPr>
        <p:blipFill>
          <a:blip r:embed="rId3">
            <a:alphaModFix/>
          </a:blip>
          <a:stretch>
            <a:fillRect/>
          </a:stretch>
        </p:blipFill>
        <p:spPr>
          <a:xfrm>
            <a:off x="5762812" y="0"/>
            <a:ext cx="2828925" cy="5143500"/>
          </a:xfrm>
          <a:prstGeom prst="rect">
            <a:avLst/>
          </a:prstGeom>
          <a:noFill/>
          <a:ln>
            <a:noFill/>
          </a:ln>
        </p:spPr>
      </p:pic>
      <p:pic>
        <p:nvPicPr>
          <p:cNvPr id="130" name="Shape 130"/>
          <p:cNvPicPr preferRelativeResize="0"/>
          <p:nvPr/>
        </p:nvPicPr>
        <p:blipFill>
          <a:blip r:embed="rId4">
            <a:alphaModFix/>
          </a:blip>
          <a:stretch>
            <a:fillRect/>
          </a:stretch>
        </p:blipFill>
        <p:spPr>
          <a:xfrm>
            <a:off x="5528350" y="3398400"/>
            <a:ext cx="3615650" cy="1745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8"/>
                                        </p:tgtEl>
                                        <p:attrNameLst>
                                          <p:attrName>style.visibility</p:attrName>
                                        </p:attrNameLst>
                                      </p:cBhvr>
                                      <p:to>
                                        <p:strVal val="visible"/>
                                      </p:to>
                                    </p:set>
                                    <p:anim calcmode="lin" valueType="num">
                                      <p:cBhvr additive="base">
                                        <p:cTn dur="1000"/>
                                        <p:tgtEl>
                                          <p:spTgt spid="128"/>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400"/>
                                        <p:tgtEl>
                                          <p:spTgt spid="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 name="Shape 134"/>
        <p:cNvGrpSpPr/>
        <p:nvPr/>
      </p:nvGrpSpPr>
      <p:grpSpPr>
        <a:xfrm>
          <a:off x="0" y="0"/>
          <a:ext cx="0" cy="0"/>
          <a:chOff x="0" y="0"/>
          <a:chExt cx="0" cy="0"/>
        </a:xfrm>
      </p:grpSpPr>
      <p:sp>
        <p:nvSpPr>
          <p:cNvPr id="135" name="Shape 135"/>
          <p:cNvSpPr txBox="1"/>
          <p:nvPr>
            <p:ph type="title"/>
          </p:nvPr>
        </p:nvSpPr>
        <p:spPr>
          <a:xfrm>
            <a:off x="311700" y="292850"/>
            <a:ext cx="8520600" cy="801000"/>
          </a:xfrm>
          <a:prstGeom prst="rect">
            <a:avLst/>
          </a:prstGeom>
        </p:spPr>
        <p:txBody>
          <a:bodyPr anchorCtr="0" anchor="t" bIns="91425" lIns="91425" rIns="91425" tIns="91425">
            <a:noAutofit/>
          </a:bodyPr>
          <a:lstStyle/>
          <a:p>
            <a:pPr lvl="0" algn="ctr">
              <a:spcBef>
                <a:spcPts val="0"/>
              </a:spcBef>
              <a:buNone/>
            </a:pPr>
            <a:r>
              <a:rPr lang="it"/>
              <a:t>WEDNESDAY</a:t>
            </a:r>
          </a:p>
        </p:txBody>
      </p:sp>
      <p:sp>
        <p:nvSpPr>
          <p:cNvPr id="136" name="Shape 136"/>
          <p:cNvSpPr txBox="1"/>
          <p:nvPr>
            <p:ph idx="1" type="body"/>
          </p:nvPr>
        </p:nvSpPr>
        <p:spPr>
          <a:xfrm>
            <a:off x="311700" y="1093850"/>
            <a:ext cx="8520600" cy="3340200"/>
          </a:xfrm>
          <a:prstGeom prst="rect">
            <a:avLst/>
          </a:prstGeom>
        </p:spPr>
        <p:txBody>
          <a:bodyPr anchorCtr="0" anchor="t" bIns="91425" lIns="91425" rIns="91425" tIns="91425">
            <a:noAutofit/>
          </a:bodyPr>
          <a:lstStyle/>
          <a:p>
            <a:pPr lvl="0">
              <a:spcBef>
                <a:spcPts val="0"/>
              </a:spcBef>
              <a:buNone/>
            </a:pPr>
            <a:r>
              <a:rPr lang="it"/>
              <a:t>We left Pola for going to Dignano, where we visited the “Eco-Museum Istrian de Dignan” and we listened to presentation of local olive oil production. When the expert had finished his explanation he showed us an old kitchen on the first floor.</a:t>
            </a:r>
          </a:p>
        </p:txBody>
      </p:sp>
      <p:pic>
        <p:nvPicPr>
          <p:cNvPr id="137" name="Shape 137"/>
          <p:cNvPicPr preferRelativeResize="0"/>
          <p:nvPr/>
        </p:nvPicPr>
        <p:blipFill>
          <a:blip r:embed="rId3">
            <a:alphaModFix/>
          </a:blip>
          <a:stretch>
            <a:fillRect/>
          </a:stretch>
        </p:blipFill>
        <p:spPr>
          <a:xfrm>
            <a:off x="0" y="3083475"/>
            <a:ext cx="3568951" cy="2007524"/>
          </a:xfrm>
          <a:prstGeom prst="rect">
            <a:avLst/>
          </a:prstGeom>
          <a:noFill/>
          <a:ln>
            <a:noFill/>
          </a:ln>
        </p:spPr>
      </p:pic>
      <p:pic>
        <p:nvPicPr>
          <p:cNvPr descr="Screenshot (200).png" id="138" name="Shape 138"/>
          <p:cNvPicPr preferRelativeResize="0"/>
          <p:nvPr/>
        </p:nvPicPr>
        <p:blipFill rotWithShape="1">
          <a:blip r:embed="rId4">
            <a:alphaModFix/>
          </a:blip>
          <a:srcRect b="29579" l="21810" r="21509" t="17844"/>
          <a:stretch/>
        </p:blipFill>
        <p:spPr>
          <a:xfrm>
            <a:off x="4434949" y="2675424"/>
            <a:ext cx="4631774" cy="2415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2000"/>
                                        <p:tgtEl>
                                          <p:spTgt spid="136"/>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500"/>
                                        <p:tgtEl>
                                          <p:spTgt spid="138"/>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2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x="0" y="0"/>
          <a:ext cx="0" cy="0"/>
          <a:chOff x="0" y="0"/>
          <a:chExt cx="0" cy="0"/>
        </a:xfrm>
      </p:grpSpPr>
      <p:sp>
        <p:nvSpPr>
          <p:cNvPr id="143" name="Shape 143"/>
          <p:cNvSpPr txBox="1"/>
          <p:nvPr>
            <p:ph type="title"/>
          </p:nvPr>
        </p:nvSpPr>
        <p:spPr>
          <a:xfrm>
            <a:off x="311700" y="292850"/>
            <a:ext cx="8520600" cy="801000"/>
          </a:xfrm>
          <a:prstGeom prst="rect">
            <a:avLst/>
          </a:prstGeom>
        </p:spPr>
        <p:txBody>
          <a:bodyPr anchorCtr="0" anchor="t" bIns="91425" lIns="91425" rIns="91425" tIns="91425">
            <a:noAutofit/>
          </a:bodyPr>
          <a:lstStyle/>
          <a:p>
            <a:pPr lvl="0" algn="ctr">
              <a:spcBef>
                <a:spcPts val="0"/>
              </a:spcBef>
              <a:buNone/>
            </a:pPr>
            <a:r>
              <a:rPr lang="it"/>
              <a:t>WEDNESDAY</a:t>
            </a:r>
          </a:p>
        </p:txBody>
      </p:sp>
      <p:pic>
        <p:nvPicPr>
          <p:cNvPr id="144" name="Shape 144"/>
          <p:cNvPicPr preferRelativeResize="0"/>
          <p:nvPr/>
        </p:nvPicPr>
        <p:blipFill>
          <a:blip r:embed="rId3">
            <a:alphaModFix amt="62000"/>
          </a:blip>
          <a:stretch>
            <a:fillRect/>
          </a:stretch>
        </p:blipFill>
        <p:spPr>
          <a:xfrm>
            <a:off x="311699" y="988874"/>
            <a:ext cx="8226174" cy="3924199"/>
          </a:xfrm>
          <a:prstGeom prst="rect">
            <a:avLst/>
          </a:prstGeom>
          <a:noFill/>
          <a:ln>
            <a:noFill/>
          </a:ln>
        </p:spPr>
      </p:pic>
      <p:sp>
        <p:nvSpPr>
          <p:cNvPr id="145" name="Shape 145"/>
          <p:cNvSpPr txBox="1"/>
          <p:nvPr>
            <p:ph idx="1" type="body"/>
          </p:nvPr>
        </p:nvSpPr>
        <p:spPr>
          <a:xfrm>
            <a:off x="311700" y="901650"/>
            <a:ext cx="8520600" cy="3340200"/>
          </a:xfrm>
          <a:prstGeom prst="rect">
            <a:avLst/>
          </a:prstGeom>
          <a:ln>
            <a:noFill/>
          </a:ln>
        </p:spPr>
        <p:txBody>
          <a:bodyPr anchorCtr="0" anchor="t" bIns="91425" lIns="91425" rIns="91425" tIns="91425">
            <a:noAutofit/>
          </a:bodyPr>
          <a:lstStyle/>
          <a:p>
            <a:pPr lvl="0">
              <a:spcBef>
                <a:spcPts val="0"/>
              </a:spcBef>
              <a:buNone/>
            </a:pPr>
            <a:r>
              <a:rPr lang="it">
                <a:solidFill>
                  <a:srgbClr val="000000"/>
                </a:solidFill>
              </a:rPr>
              <a:t>At the end of the trip we went to a beautiful place, surrounded by nature where we met the owners of a company that produces products made of essential oil. We could see how, from essential oil, also produced by them, they create products of various kinds.</a:t>
            </a:r>
          </a:p>
        </p:txBody>
      </p:sp>
      <p:pic>
        <p:nvPicPr>
          <p:cNvPr id="146" name="Shape 146"/>
          <p:cNvPicPr preferRelativeResize="0"/>
          <p:nvPr/>
        </p:nvPicPr>
        <p:blipFill>
          <a:blip r:embed="rId4">
            <a:alphaModFix/>
          </a:blip>
          <a:stretch>
            <a:fillRect/>
          </a:stretch>
        </p:blipFill>
        <p:spPr>
          <a:xfrm>
            <a:off x="311700" y="3125749"/>
            <a:ext cx="5850475" cy="17873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1100"/>
                                        <p:tgtEl>
                                          <p:spTgt spid="145"/>
                                        </p:tgtEl>
                                        <p:attrNameLst>
                                          <p:attrName>ppt_y</p:attrName>
                                        </p:attrNameLst>
                                      </p:cBhvr>
                                      <p:tavLst>
                                        <p:tav fmla="" tm="0">
                                          <p:val>
                                            <p:strVal val="#ppt_y-1"/>
                                          </p:val>
                                        </p:tav>
                                        <p:tav fmla="" tm="100000">
                                          <p:val>
                                            <p:strVal val="#ppt_y"/>
                                          </p:val>
                                        </p:tav>
                                      </p:tavLst>
                                    </p:anim>
                                  </p:childTnLst>
                                </p:cTn>
                              </p:par>
                            </p:childTnLst>
                          </p:cTn>
                        </p:par>
                        <p:par>
                          <p:cTn fill="hold">
                            <p:stCondLst>
                              <p:cond delay="1100"/>
                            </p:stCondLst>
                            <p:childTnLst>
                              <p:par>
                                <p:cTn fill="hold" nodeType="after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par>
                          <p:cTn fill="hold">
                            <p:stCondLst>
                              <p:cond delay="2100"/>
                            </p:stCondLst>
                            <p:childTnLst>
                              <p:par>
                                <p:cTn fill="hold" nodeType="after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0" name="Shape 150"/>
        <p:cNvGrpSpPr/>
        <p:nvPr/>
      </p:nvGrpSpPr>
      <p:grpSpPr>
        <a:xfrm>
          <a:off x="0" y="0"/>
          <a:ext cx="0" cy="0"/>
          <a:chOff x="0" y="0"/>
          <a:chExt cx="0" cy="0"/>
        </a:xfrm>
      </p:grpSpPr>
      <p:sp>
        <p:nvSpPr>
          <p:cNvPr id="151" name="Shape 151"/>
          <p:cNvSpPr txBox="1"/>
          <p:nvPr>
            <p:ph type="title"/>
          </p:nvPr>
        </p:nvSpPr>
        <p:spPr>
          <a:xfrm>
            <a:off x="311700" y="292850"/>
            <a:ext cx="8520600" cy="801000"/>
          </a:xfrm>
          <a:prstGeom prst="rect">
            <a:avLst/>
          </a:prstGeom>
        </p:spPr>
        <p:txBody>
          <a:bodyPr anchorCtr="0" anchor="t" bIns="91425" lIns="91425" rIns="91425" tIns="91425">
            <a:noAutofit/>
          </a:bodyPr>
          <a:lstStyle/>
          <a:p>
            <a:pPr lvl="0" algn="ctr">
              <a:spcBef>
                <a:spcPts val="0"/>
              </a:spcBef>
              <a:buNone/>
            </a:pPr>
            <a:r>
              <a:rPr lang="it"/>
              <a:t>THURSDAY</a:t>
            </a:r>
          </a:p>
        </p:txBody>
      </p:sp>
      <p:sp>
        <p:nvSpPr>
          <p:cNvPr id="152" name="Shape 152"/>
          <p:cNvSpPr txBox="1"/>
          <p:nvPr>
            <p:ph idx="1" type="body"/>
          </p:nvPr>
        </p:nvSpPr>
        <p:spPr>
          <a:xfrm>
            <a:off x="163275" y="1228675"/>
            <a:ext cx="8669100" cy="3564900"/>
          </a:xfrm>
          <a:prstGeom prst="rect">
            <a:avLst/>
          </a:prstGeom>
        </p:spPr>
        <p:txBody>
          <a:bodyPr anchorCtr="0" anchor="t" bIns="91425" lIns="91425" rIns="91425" tIns="91425">
            <a:noAutofit/>
          </a:bodyPr>
          <a:lstStyle/>
          <a:p>
            <a:pPr lvl="0">
              <a:spcBef>
                <a:spcPts val="0"/>
              </a:spcBef>
              <a:buNone/>
            </a:pPr>
            <a:r>
              <a:rPr lang="it"/>
              <a:t>On Thursday morning, we visited </a:t>
            </a:r>
          </a:p>
          <a:p>
            <a:pPr lvl="0">
              <a:spcBef>
                <a:spcPts val="0"/>
              </a:spcBef>
              <a:buNone/>
            </a:pPr>
            <a:r>
              <a:rPr lang="it"/>
              <a:t>the Centre for Marine Research </a:t>
            </a:r>
          </a:p>
          <a:p>
            <a:pPr lvl="0">
              <a:spcBef>
                <a:spcPts val="0"/>
              </a:spcBef>
              <a:buNone/>
            </a:pPr>
            <a:r>
              <a:rPr lang="it"/>
              <a:t>and the aquarium.</a:t>
            </a:r>
          </a:p>
          <a:p>
            <a:pPr lvl="0">
              <a:spcBef>
                <a:spcPts val="0"/>
              </a:spcBef>
              <a:buNone/>
            </a:pPr>
            <a:r>
              <a:rPr lang="it"/>
              <a:t>After that, we participated in a  </a:t>
            </a:r>
          </a:p>
          <a:p>
            <a:pPr lvl="0">
              <a:spcBef>
                <a:spcPts val="0"/>
              </a:spcBef>
              <a:buNone/>
            </a:pPr>
            <a:r>
              <a:rPr lang="it"/>
              <a:t>lecture on marine sustainability,</a:t>
            </a:r>
          </a:p>
          <a:p>
            <a:pPr lvl="0">
              <a:spcBef>
                <a:spcPts val="0"/>
              </a:spcBef>
              <a:buNone/>
            </a:pPr>
            <a:r>
              <a:rPr lang="it"/>
              <a:t>overfishing and the nanotechnologies</a:t>
            </a:r>
          </a:p>
          <a:p>
            <a:pPr lvl="0">
              <a:spcBef>
                <a:spcPts val="0"/>
              </a:spcBef>
              <a:buNone/>
            </a:pPr>
            <a:r>
              <a:rPr lang="it"/>
              <a:t> applied to aquatic environment </a:t>
            </a:r>
          </a:p>
        </p:txBody>
      </p:sp>
      <p:pic>
        <p:nvPicPr>
          <p:cNvPr descr="20160915_110046.jpg" id="153" name="Shape 153"/>
          <p:cNvPicPr preferRelativeResize="0"/>
          <p:nvPr/>
        </p:nvPicPr>
        <p:blipFill>
          <a:blip r:embed="rId3">
            <a:alphaModFix/>
          </a:blip>
          <a:stretch>
            <a:fillRect/>
          </a:stretch>
        </p:blipFill>
        <p:spPr>
          <a:xfrm>
            <a:off x="5190175" y="1093850"/>
            <a:ext cx="3953826" cy="39406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7" name="Shape 157"/>
        <p:cNvGrpSpPr/>
        <p:nvPr/>
      </p:nvGrpSpPr>
      <p:grpSpPr>
        <a:xfrm>
          <a:off x="0" y="0"/>
          <a:ext cx="0" cy="0"/>
          <a:chOff x="0" y="0"/>
          <a:chExt cx="0" cy="0"/>
        </a:xfrm>
      </p:grpSpPr>
      <p:sp>
        <p:nvSpPr>
          <p:cNvPr id="158" name="Shape 158"/>
          <p:cNvSpPr txBox="1"/>
          <p:nvPr>
            <p:ph type="title"/>
          </p:nvPr>
        </p:nvSpPr>
        <p:spPr>
          <a:xfrm>
            <a:off x="311700" y="292850"/>
            <a:ext cx="8520600" cy="801000"/>
          </a:xfrm>
          <a:prstGeom prst="rect">
            <a:avLst/>
          </a:prstGeom>
        </p:spPr>
        <p:txBody>
          <a:bodyPr anchorCtr="0" anchor="t" bIns="91425" lIns="91425" rIns="91425" tIns="91425">
            <a:noAutofit/>
          </a:bodyPr>
          <a:lstStyle/>
          <a:p>
            <a:pPr lvl="0" algn="ctr">
              <a:spcBef>
                <a:spcPts val="0"/>
              </a:spcBef>
              <a:buNone/>
            </a:pPr>
            <a:r>
              <a:rPr lang="it"/>
              <a:t>THURSDAY</a:t>
            </a:r>
          </a:p>
        </p:txBody>
      </p:sp>
      <p:sp>
        <p:nvSpPr>
          <p:cNvPr id="159" name="Shape 159"/>
          <p:cNvSpPr txBox="1"/>
          <p:nvPr>
            <p:ph idx="1" type="body"/>
          </p:nvPr>
        </p:nvSpPr>
        <p:spPr>
          <a:xfrm>
            <a:off x="311700" y="1228675"/>
            <a:ext cx="8520600" cy="3340200"/>
          </a:xfrm>
          <a:prstGeom prst="rect">
            <a:avLst/>
          </a:prstGeom>
        </p:spPr>
        <p:txBody>
          <a:bodyPr anchorCtr="0" anchor="t" bIns="91425" lIns="91425" rIns="91425" tIns="91425">
            <a:noAutofit/>
          </a:bodyPr>
          <a:lstStyle/>
          <a:p>
            <a:pPr lvl="0">
              <a:spcBef>
                <a:spcPts val="0"/>
              </a:spcBef>
              <a:buNone/>
            </a:pPr>
            <a:r>
              <a:rPr lang="it"/>
              <a:t>In the afternoon,at 2:30 p.m,</a:t>
            </a:r>
          </a:p>
          <a:p>
            <a:pPr lvl="0">
              <a:spcBef>
                <a:spcPts val="0"/>
              </a:spcBef>
              <a:buNone/>
            </a:pPr>
            <a:r>
              <a:rPr lang="it"/>
              <a:t>we visited Rovigno’s arcipelago by boat.</a:t>
            </a:r>
          </a:p>
        </p:txBody>
      </p:sp>
      <p:pic>
        <p:nvPicPr>
          <p:cNvPr descr="20160915_150203.jpg" id="160" name="Shape 160"/>
          <p:cNvPicPr preferRelativeResize="0"/>
          <p:nvPr/>
        </p:nvPicPr>
        <p:blipFill>
          <a:blip r:embed="rId3">
            <a:alphaModFix/>
          </a:blip>
          <a:stretch>
            <a:fillRect/>
          </a:stretch>
        </p:blipFill>
        <p:spPr>
          <a:xfrm>
            <a:off x="0" y="2869173"/>
            <a:ext cx="9143993" cy="11436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4" name="Shape 164"/>
        <p:cNvGrpSpPr/>
        <p:nvPr/>
      </p:nvGrpSpPr>
      <p:grpSpPr>
        <a:xfrm>
          <a:off x="0" y="0"/>
          <a:ext cx="0" cy="0"/>
          <a:chOff x="0" y="0"/>
          <a:chExt cx="0" cy="0"/>
        </a:xfrm>
      </p:grpSpPr>
      <p:sp>
        <p:nvSpPr>
          <p:cNvPr id="165" name="Shape 165"/>
          <p:cNvSpPr txBox="1"/>
          <p:nvPr>
            <p:ph type="title"/>
          </p:nvPr>
        </p:nvSpPr>
        <p:spPr>
          <a:xfrm rot="-5400751">
            <a:off x="-387699" y="2171249"/>
            <a:ext cx="4119900" cy="801000"/>
          </a:xfrm>
          <a:prstGeom prst="rect">
            <a:avLst/>
          </a:prstGeom>
        </p:spPr>
        <p:txBody>
          <a:bodyPr anchorCtr="0" anchor="t" bIns="91425" lIns="91425" rIns="91425" tIns="91425">
            <a:noAutofit/>
          </a:bodyPr>
          <a:lstStyle/>
          <a:p>
            <a:pPr lvl="0" algn="ctr">
              <a:spcBef>
                <a:spcPts val="0"/>
              </a:spcBef>
              <a:buNone/>
            </a:pPr>
            <a:r>
              <a:rPr lang="it"/>
              <a:t>THURSDAY</a:t>
            </a:r>
          </a:p>
        </p:txBody>
      </p:sp>
      <p:pic>
        <p:nvPicPr>
          <p:cNvPr descr="1478198326161.jpg" id="166" name="Shape 166"/>
          <p:cNvPicPr preferRelativeResize="0"/>
          <p:nvPr/>
        </p:nvPicPr>
        <p:blipFill>
          <a:blip r:embed="rId3">
            <a:alphaModFix/>
          </a:blip>
          <a:stretch>
            <a:fillRect/>
          </a:stretch>
        </p:blipFill>
        <p:spPr>
          <a:xfrm>
            <a:off x="2459475" y="406750"/>
            <a:ext cx="4875248" cy="47367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1000"/>
                                        <p:tgtEl>
                                          <p:spTgt spid="165"/>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1000"/>
                                        <p:tgtEl>
                                          <p:spTgt spid="16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0" name="Shape 170"/>
        <p:cNvGrpSpPr/>
        <p:nvPr/>
      </p:nvGrpSpPr>
      <p:grpSpPr>
        <a:xfrm>
          <a:off x="0" y="0"/>
          <a:ext cx="0" cy="0"/>
          <a:chOff x="0" y="0"/>
          <a:chExt cx="0" cy="0"/>
        </a:xfrm>
      </p:grpSpPr>
      <p:sp>
        <p:nvSpPr>
          <p:cNvPr id="171" name="Shape 171"/>
          <p:cNvSpPr txBox="1"/>
          <p:nvPr>
            <p:ph type="title"/>
          </p:nvPr>
        </p:nvSpPr>
        <p:spPr>
          <a:xfrm>
            <a:off x="311700" y="292850"/>
            <a:ext cx="8520600" cy="801000"/>
          </a:xfrm>
          <a:prstGeom prst="rect">
            <a:avLst/>
          </a:prstGeom>
        </p:spPr>
        <p:txBody>
          <a:bodyPr anchorCtr="0" anchor="t" bIns="91425" lIns="91425" rIns="91425" tIns="91425">
            <a:noAutofit/>
          </a:bodyPr>
          <a:lstStyle/>
          <a:p>
            <a:pPr lvl="0" algn="ctr">
              <a:spcBef>
                <a:spcPts val="0"/>
              </a:spcBef>
              <a:buNone/>
            </a:pPr>
            <a:r>
              <a:rPr lang="it"/>
              <a:t>THURSDAY</a:t>
            </a:r>
          </a:p>
        </p:txBody>
      </p:sp>
      <p:pic>
        <p:nvPicPr>
          <p:cNvPr descr="IMG-20160915-WA0012.jpg" id="172" name="Shape 172"/>
          <p:cNvPicPr preferRelativeResize="0"/>
          <p:nvPr/>
        </p:nvPicPr>
        <p:blipFill>
          <a:blip r:embed="rId3">
            <a:alphaModFix/>
          </a:blip>
          <a:stretch>
            <a:fillRect/>
          </a:stretch>
        </p:blipFill>
        <p:spPr>
          <a:xfrm>
            <a:off x="4924749" y="997199"/>
            <a:ext cx="4297973" cy="2414299"/>
          </a:xfrm>
          <a:prstGeom prst="rect">
            <a:avLst/>
          </a:prstGeom>
          <a:noFill/>
          <a:ln>
            <a:noFill/>
          </a:ln>
        </p:spPr>
      </p:pic>
      <p:sp>
        <p:nvSpPr>
          <p:cNvPr id="173" name="Shape 173"/>
          <p:cNvSpPr txBox="1"/>
          <p:nvPr>
            <p:ph idx="1" type="body"/>
          </p:nvPr>
        </p:nvSpPr>
        <p:spPr>
          <a:xfrm>
            <a:off x="311700" y="1228675"/>
            <a:ext cx="8520600" cy="3340200"/>
          </a:xfrm>
          <a:prstGeom prst="rect">
            <a:avLst/>
          </a:prstGeom>
        </p:spPr>
        <p:txBody>
          <a:bodyPr anchorCtr="0" anchor="t" bIns="91425" lIns="91425" rIns="91425" tIns="91425">
            <a:noAutofit/>
          </a:bodyPr>
          <a:lstStyle/>
          <a:p>
            <a:pPr lvl="0">
              <a:spcBef>
                <a:spcPts val="0"/>
              </a:spcBef>
              <a:buNone/>
            </a:pPr>
            <a:r>
              <a:rPr lang="it"/>
              <a:t>During our trip, we visited</a:t>
            </a:r>
          </a:p>
          <a:p>
            <a:pPr lvl="0">
              <a:spcBef>
                <a:spcPts val="0"/>
              </a:spcBef>
              <a:buNone/>
            </a:pPr>
            <a:r>
              <a:rPr lang="it"/>
              <a:t>a beautiful  island.</a:t>
            </a:r>
          </a:p>
          <a:p>
            <a:pPr lvl="0">
              <a:spcBef>
                <a:spcPts val="0"/>
              </a:spcBef>
              <a:buNone/>
            </a:pPr>
            <a:r>
              <a:rPr lang="it"/>
              <a:t>its name is Maškin.</a:t>
            </a:r>
          </a:p>
          <a:p>
            <a:pPr lvl="0">
              <a:spcBef>
                <a:spcPts val="0"/>
              </a:spcBef>
              <a:buNone/>
            </a:pPr>
            <a:r>
              <a:t/>
            </a:r>
            <a:endParaRPr/>
          </a:p>
          <a:p>
            <a:pPr lvl="0">
              <a:spcBef>
                <a:spcPts val="0"/>
              </a:spcBef>
              <a:buNone/>
            </a:pPr>
            <a:r>
              <a:t/>
            </a:r>
            <a:endParaRPr/>
          </a:p>
        </p:txBody>
      </p:sp>
      <p:pic>
        <p:nvPicPr>
          <p:cNvPr id="174" name="Shape 174"/>
          <p:cNvPicPr preferRelativeResize="0"/>
          <p:nvPr/>
        </p:nvPicPr>
        <p:blipFill>
          <a:blip r:embed="rId4">
            <a:alphaModFix/>
          </a:blip>
          <a:stretch>
            <a:fillRect/>
          </a:stretch>
        </p:blipFill>
        <p:spPr>
          <a:xfrm>
            <a:off x="374700" y="2722399"/>
            <a:ext cx="4204600" cy="2359825"/>
          </a:xfrm>
          <a:prstGeom prst="rect">
            <a:avLst/>
          </a:prstGeom>
          <a:noFill/>
          <a:ln>
            <a:noFill/>
          </a:ln>
        </p:spPr>
      </p:pic>
      <p:sp>
        <p:nvSpPr>
          <p:cNvPr id="175" name="Shape 175"/>
          <p:cNvSpPr txBox="1"/>
          <p:nvPr/>
        </p:nvSpPr>
        <p:spPr>
          <a:xfrm>
            <a:off x="4920450" y="3752650"/>
            <a:ext cx="2729100" cy="656100"/>
          </a:xfrm>
          <a:prstGeom prst="rect">
            <a:avLst/>
          </a:prstGeom>
          <a:noFill/>
          <a:ln>
            <a:noFill/>
          </a:ln>
        </p:spPr>
        <p:txBody>
          <a:bodyPr anchorCtr="0" anchor="t" bIns="91425" lIns="91425" rIns="91425" tIns="91425">
            <a:noAutofit/>
          </a:bodyPr>
          <a:lstStyle/>
          <a:p>
            <a:pPr lvl="0">
              <a:spcBef>
                <a:spcPts val="0"/>
              </a:spcBef>
              <a:buNone/>
            </a:pPr>
            <a:r>
              <a:rPr lang="it" sz="3000">
                <a:latin typeface="Source Code Pro"/>
                <a:ea typeface="Source Code Pro"/>
                <a:cs typeface="Source Code Pro"/>
                <a:sym typeface="Source Code Pro"/>
              </a:rPr>
              <a:t>We really enjoyed!</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9" name="Shape 179"/>
        <p:cNvGrpSpPr/>
        <p:nvPr/>
      </p:nvGrpSpPr>
      <p:grpSpPr>
        <a:xfrm>
          <a:off x="0" y="0"/>
          <a:ext cx="0" cy="0"/>
          <a:chOff x="0" y="0"/>
          <a:chExt cx="0" cy="0"/>
        </a:xfrm>
      </p:grpSpPr>
      <p:sp>
        <p:nvSpPr>
          <p:cNvPr id="180" name="Shape 180"/>
          <p:cNvSpPr txBox="1"/>
          <p:nvPr>
            <p:ph type="title"/>
          </p:nvPr>
        </p:nvSpPr>
        <p:spPr>
          <a:xfrm>
            <a:off x="349875" y="292850"/>
            <a:ext cx="8520600" cy="801000"/>
          </a:xfrm>
          <a:prstGeom prst="rect">
            <a:avLst/>
          </a:prstGeom>
        </p:spPr>
        <p:txBody>
          <a:bodyPr anchorCtr="0" anchor="t" bIns="91425" lIns="91425" rIns="91425" tIns="91425">
            <a:noAutofit/>
          </a:bodyPr>
          <a:lstStyle/>
          <a:p>
            <a:pPr lvl="0" algn="l">
              <a:spcBef>
                <a:spcPts val="0"/>
              </a:spcBef>
              <a:buNone/>
            </a:pPr>
            <a:r>
              <a:rPr lang="it"/>
              <a:t>                                  friday</a:t>
            </a:r>
          </a:p>
        </p:txBody>
      </p:sp>
      <p:sp>
        <p:nvSpPr>
          <p:cNvPr id="181" name="Shape 181"/>
          <p:cNvSpPr txBox="1"/>
          <p:nvPr>
            <p:ph idx="1" type="body"/>
          </p:nvPr>
        </p:nvSpPr>
        <p:spPr>
          <a:xfrm>
            <a:off x="311700" y="1228675"/>
            <a:ext cx="8520600" cy="3340200"/>
          </a:xfrm>
          <a:prstGeom prst="rect">
            <a:avLst/>
          </a:prstGeom>
        </p:spPr>
        <p:txBody>
          <a:bodyPr anchorCtr="0" anchor="t" bIns="91425" lIns="91425" rIns="91425" tIns="91425">
            <a:noAutofit/>
          </a:bodyPr>
          <a:lstStyle/>
          <a:p>
            <a:pPr lvl="0">
              <a:spcBef>
                <a:spcPts val="0"/>
              </a:spcBef>
              <a:buNone/>
            </a:pPr>
            <a:r>
              <a:rPr lang="it"/>
              <a:t>On Friday morning we went to school </a:t>
            </a:r>
          </a:p>
          <a:p>
            <a:pPr lvl="0">
              <a:spcBef>
                <a:spcPts val="0"/>
              </a:spcBef>
              <a:buNone/>
            </a:pPr>
            <a:r>
              <a:rPr lang="it"/>
              <a:t>for the presentation of the </a:t>
            </a:r>
          </a:p>
          <a:p>
            <a:pPr lvl="0">
              <a:spcBef>
                <a:spcPts val="0"/>
              </a:spcBef>
              <a:buNone/>
            </a:pPr>
            <a:r>
              <a:rPr lang="it"/>
              <a:t>student’s workshops results.</a:t>
            </a:r>
          </a:p>
          <a:p>
            <a:pPr lvl="0">
              <a:spcBef>
                <a:spcPts val="0"/>
              </a:spcBef>
              <a:buNone/>
            </a:pPr>
            <a:r>
              <a:rPr lang="it"/>
              <a:t>Each group carried out his workshop </a:t>
            </a:r>
          </a:p>
          <a:p>
            <a:pPr lvl="0">
              <a:spcBef>
                <a:spcPts val="0"/>
              </a:spcBef>
              <a:buNone/>
            </a:pPr>
            <a:r>
              <a:rPr lang="it"/>
              <a:t>and we discussed it with our teacher </a:t>
            </a:r>
          </a:p>
          <a:p>
            <a:pPr lvl="0">
              <a:spcBef>
                <a:spcPts val="0"/>
              </a:spcBef>
              <a:buNone/>
            </a:pPr>
            <a:r>
              <a:rPr lang="it"/>
              <a:t>and the other class of our school. </a:t>
            </a:r>
          </a:p>
          <a:p>
            <a:pPr lvl="0">
              <a:spcBef>
                <a:spcPts val="0"/>
              </a:spcBef>
              <a:buNone/>
            </a:pPr>
            <a:r>
              <a:t/>
            </a:r>
            <a:endParaRPr/>
          </a:p>
          <a:p>
            <a:pPr lvl="0">
              <a:spcBef>
                <a:spcPts val="0"/>
              </a:spcBef>
              <a:buNone/>
            </a:pPr>
            <a:r>
              <a:t/>
            </a:r>
            <a:endParaRPr/>
          </a:p>
          <a:p>
            <a:pPr lvl="0">
              <a:spcBef>
                <a:spcPts val="0"/>
              </a:spcBef>
              <a:buNone/>
            </a:pPr>
            <a:r>
              <a:t/>
            </a:r>
            <a:endParaRPr/>
          </a:p>
        </p:txBody>
      </p:sp>
      <p:pic>
        <p:nvPicPr>
          <p:cNvPr descr="olio.jpg" id="182" name="Shape 182"/>
          <p:cNvPicPr preferRelativeResize="0"/>
          <p:nvPr/>
        </p:nvPicPr>
        <p:blipFill>
          <a:blip r:embed="rId3">
            <a:alphaModFix/>
          </a:blip>
          <a:stretch>
            <a:fillRect/>
          </a:stretch>
        </p:blipFill>
        <p:spPr>
          <a:xfrm>
            <a:off x="5445025" y="431525"/>
            <a:ext cx="3337224" cy="1877000"/>
          </a:xfrm>
          <a:prstGeom prst="rect">
            <a:avLst/>
          </a:prstGeom>
          <a:noFill/>
          <a:ln>
            <a:noFill/>
          </a:ln>
        </p:spPr>
      </p:pic>
      <p:pic>
        <p:nvPicPr>
          <p:cNvPr descr="olio1.jpg" id="183" name="Shape 183"/>
          <p:cNvPicPr preferRelativeResize="0"/>
          <p:nvPr/>
        </p:nvPicPr>
        <p:blipFill>
          <a:blip r:embed="rId4">
            <a:alphaModFix/>
          </a:blip>
          <a:stretch>
            <a:fillRect/>
          </a:stretch>
        </p:blipFill>
        <p:spPr>
          <a:xfrm>
            <a:off x="6647574" y="2499699"/>
            <a:ext cx="1430899" cy="25463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0"/>
                                        </p:tgtEl>
                                        <p:attrNameLst>
                                          <p:attrName>style.visibility</p:attrName>
                                        </p:attrNameLst>
                                      </p:cBhvr>
                                      <p:to>
                                        <p:strVal val="visible"/>
                                      </p:to>
                                    </p:set>
                                    <p:anim calcmode="lin" valueType="num">
                                      <p:cBhvr additive="base">
                                        <p:cTn dur="1000"/>
                                        <p:tgtEl>
                                          <p:spTgt spid="180"/>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183"/>
                                        </p:tgtEl>
                                        <p:attrNameLst>
                                          <p:attrName>style.visibility</p:attrName>
                                        </p:attrNameLst>
                                      </p:cBhvr>
                                      <p:to>
                                        <p:strVal val="visible"/>
                                      </p:to>
                                    </p:set>
                                    <p:anim calcmode="lin" valueType="num">
                                      <p:cBhvr additive="base">
                                        <p:cTn dur="1000"/>
                                        <p:tgtEl>
                                          <p:spTgt spid="183"/>
                                        </p:tgtEl>
                                        <p:attrNameLst>
                                          <p:attrName>ppt_y</p:attrName>
                                        </p:attrNameLst>
                                      </p:cBhvr>
                                      <p:tavLst>
                                        <p:tav fmla="" tm="0">
                                          <p:val>
                                            <p:strVal val="#ppt_y+1"/>
                                          </p:val>
                                        </p:tav>
                                        <p:tav fmla="" tm="100000">
                                          <p:val>
                                            <p:strVal val="#ppt_y"/>
                                          </p:val>
                                        </p:tav>
                                      </p:tavLst>
                                    </p:anim>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 name="Shape 187"/>
        <p:cNvGrpSpPr/>
        <p:nvPr/>
      </p:nvGrpSpPr>
      <p:grpSpPr>
        <a:xfrm>
          <a:off x="0" y="0"/>
          <a:ext cx="0" cy="0"/>
          <a:chOff x="0" y="0"/>
          <a:chExt cx="0" cy="0"/>
        </a:xfrm>
      </p:grpSpPr>
      <p:sp>
        <p:nvSpPr>
          <p:cNvPr id="188" name="Shape 188"/>
          <p:cNvSpPr txBox="1"/>
          <p:nvPr>
            <p:ph idx="1" type="body"/>
          </p:nvPr>
        </p:nvSpPr>
        <p:spPr>
          <a:xfrm>
            <a:off x="311700" y="243975"/>
            <a:ext cx="8520600" cy="4242300"/>
          </a:xfrm>
          <a:prstGeom prst="rect">
            <a:avLst/>
          </a:prstGeom>
        </p:spPr>
        <p:txBody>
          <a:bodyPr anchorCtr="0" anchor="t" bIns="91425" lIns="91425" rIns="91425" tIns="91425">
            <a:noAutofit/>
          </a:bodyPr>
          <a:lstStyle/>
          <a:p>
            <a:pPr lvl="0">
              <a:spcBef>
                <a:spcPts val="0"/>
              </a:spcBef>
              <a:buNone/>
            </a:pPr>
            <a:r>
              <a:rPr lang="it" sz="1700"/>
              <a:t>Later we went to a lecture on the topic of light pollution by Mr Korado Korlevic. He also spoke about the end of the world, the human future related to the environment and to our behaviour. We think he is an interesting man, teacher, scientist and astronomer. </a:t>
            </a:r>
          </a:p>
        </p:txBody>
      </p:sp>
      <p:pic>
        <p:nvPicPr>
          <p:cNvPr descr="unnamed.jpg" id="189" name="Shape 189"/>
          <p:cNvPicPr preferRelativeResize="0"/>
          <p:nvPr/>
        </p:nvPicPr>
        <p:blipFill rotWithShape="1">
          <a:blip r:embed="rId3">
            <a:alphaModFix/>
          </a:blip>
          <a:srcRect b="0" l="5851" r="17154" t="44720"/>
          <a:stretch/>
        </p:blipFill>
        <p:spPr>
          <a:xfrm>
            <a:off x="2429562" y="1585400"/>
            <a:ext cx="3948500" cy="2125400"/>
          </a:xfrm>
          <a:prstGeom prst="rect">
            <a:avLst/>
          </a:prstGeom>
          <a:noFill/>
          <a:ln>
            <a:noFill/>
          </a:ln>
        </p:spPr>
      </p:pic>
      <p:pic>
        <p:nvPicPr>
          <p:cNvPr descr="IMG-20161202-WA0015.jpg" id="190" name="Shape 190"/>
          <p:cNvPicPr preferRelativeResize="0"/>
          <p:nvPr/>
        </p:nvPicPr>
        <p:blipFill rotWithShape="1">
          <a:blip r:embed="rId4">
            <a:alphaModFix/>
          </a:blip>
          <a:srcRect b="0" l="6820" r="0" t="12869"/>
          <a:stretch/>
        </p:blipFill>
        <p:spPr>
          <a:xfrm>
            <a:off x="6507400" y="3710799"/>
            <a:ext cx="2477566" cy="1303150"/>
          </a:xfrm>
          <a:prstGeom prst="rect">
            <a:avLst/>
          </a:prstGeom>
          <a:noFill/>
          <a:ln>
            <a:noFill/>
          </a:ln>
        </p:spPr>
      </p:pic>
      <p:pic>
        <p:nvPicPr>
          <p:cNvPr descr="IMG-20161202-WA0009.jpg" id="191" name="Shape 191"/>
          <p:cNvPicPr preferRelativeResize="0"/>
          <p:nvPr/>
        </p:nvPicPr>
        <p:blipFill rotWithShape="1">
          <a:blip r:embed="rId5">
            <a:alphaModFix/>
          </a:blip>
          <a:srcRect b="21795" l="0" r="4278" t="0"/>
          <a:stretch/>
        </p:blipFill>
        <p:spPr>
          <a:xfrm>
            <a:off x="670424" y="1895425"/>
            <a:ext cx="1249874" cy="1815375"/>
          </a:xfrm>
          <a:prstGeom prst="rect">
            <a:avLst/>
          </a:prstGeom>
          <a:noFill/>
          <a:ln>
            <a:noFill/>
          </a:ln>
        </p:spPr>
      </p:pic>
      <p:pic>
        <p:nvPicPr>
          <p:cNvPr descr="IMG-20161202-WA0011.jpg" id="192" name="Shape 192"/>
          <p:cNvPicPr preferRelativeResize="0"/>
          <p:nvPr/>
        </p:nvPicPr>
        <p:blipFill rotWithShape="1">
          <a:blip r:embed="rId6">
            <a:alphaModFix/>
          </a:blip>
          <a:srcRect b="4498" l="18962" r="0" t="0"/>
          <a:stretch/>
        </p:blipFill>
        <p:spPr>
          <a:xfrm>
            <a:off x="6507400" y="1750549"/>
            <a:ext cx="2477576" cy="1642410"/>
          </a:xfrm>
          <a:prstGeom prst="rect">
            <a:avLst/>
          </a:prstGeom>
          <a:noFill/>
          <a:ln>
            <a:noFill/>
          </a:ln>
        </p:spPr>
      </p:pic>
      <p:pic>
        <p:nvPicPr>
          <p:cNvPr descr="IMG-20161202-WA0004.jpg" id="193" name="Shape 193"/>
          <p:cNvPicPr preferRelativeResize="0"/>
          <p:nvPr/>
        </p:nvPicPr>
        <p:blipFill rotWithShape="1">
          <a:blip r:embed="rId7">
            <a:alphaModFix/>
          </a:blip>
          <a:srcRect b="8991" l="4556" r="2264" t="0"/>
          <a:stretch/>
        </p:blipFill>
        <p:spPr>
          <a:xfrm>
            <a:off x="670425" y="3877275"/>
            <a:ext cx="2068950" cy="1136674"/>
          </a:xfrm>
          <a:prstGeom prst="rect">
            <a:avLst/>
          </a:prstGeom>
          <a:noFill/>
          <a:ln>
            <a:noFill/>
          </a:ln>
        </p:spPr>
      </p:pic>
      <p:pic>
        <p:nvPicPr>
          <p:cNvPr descr="IMG-20161202-WA0006.jpg" id="194" name="Shape 194"/>
          <p:cNvPicPr preferRelativeResize="0"/>
          <p:nvPr/>
        </p:nvPicPr>
        <p:blipFill rotWithShape="1">
          <a:blip r:embed="rId8">
            <a:alphaModFix/>
          </a:blip>
          <a:srcRect b="7416" l="3409" r="0" t="6347"/>
          <a:stretch/>
        </p:blipFill>
        <p:spPr>
          <a:xfrm>
            <a:off x="3491662" y="3877275"/>
            <a:ext cx="2263433" cy="11366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91"/>
                                        </p:tgtEl>
                                        <p:attrNameLst>
                                          <p:attrName>style.visibility</p:attrName>
                                        </p:attrNameLst>
                                      </p:cBhvr>
                                      <p:to>
                                        <p:strVal val="visible"/>
                                      </p:to>
                                    </p:set>
                                    <p:anim calcmode="lin" valueType="num">
                                      <p:cBhvr additive="base">
                                        <p:cTn dur="1500"/>
                                        <p:tgtEl>
                                          <p:spTgt spid="191"/>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4">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additive="base">
                                        <p:cTn dur="1000"/>
                                        <p:tgtEl>
                                          <p:spTgt spid="193"/>
                                        </p:tgtEl>
                                        <p:attrNameLst>
                                          <p:attrName>ppt_y</p:attrName>
                                        </p:attrNameLst>
                                      </p:cBhvr>
                                      <p:tavLst>
                                        <p:tav fmla="" tm="0">
                                          <p:val>
                                            <p:strVal val="#ppt_y+1"/>
                                          </p:val>
                                        </p:tav>
                                        <p:tav fmla="" tm="100000">
                                          <p:val>
                                            <p:strVal val="#ppt_y"/>
                                          </p:val>
                                        </p:tav>
                                      </p:tavLst>
                                    </p:anim>
                                  </p:childTnLst>
                                </p:cTn>
                              </p:par>
                            </p:childTnLst>
                          </p:cTn>
                        </p:par>
                        <p:par>
                          <p:cTn fill="hold">
                            <p:stCondLst>
                              <p:cond delay="2500"/>
                            </p:stCondLst>
                            <p:childTnLst>
                              <p:par>
                                <p:cTn fill="hold" nodeType="afterEffect" presetClass="entr" presetID="2" presetSubtype="2">
                                  <p:stCondLst>
                                    <p:cond delay="0"/>
                                  </p:stCondLst>
                                  <p:childTnLst>
                                    <p:set>
                                      <p:cBhvr>
                                        <p:cTn dur="1" fill="hold">
                                          <p:stCondLst>
                                            <p:cond delay="0"/>
                                          </p:stCondLst>
                                        </p:cTn>
                                        <p:tgtEl>
                                          <p:spTgt spid="192"/>
                                        </p:tgtEl>
                                        <p:attrNameLst>
                                          <p:attrName>style.visibility</p:attrName>
                                        </p:attrNameLst>
                                      </p:cBhvr>
                                      <p:to>
                                        <p:strVal val="visible"/>
                                      </p:to>
                                    </p:set>
                                    <p:anim calcmode="lin" valueType="num">
                                      <p:cBhvr additive="base">
                                        <p:cTn dur="1000"/>
                                        <p:tgtEl>
                                          <p:spTgt spid="19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 name="Shape 198"/>
        <p:cNvGrpSpPr/>
        <p:nvPr/>
      </p:nvGrpSpPr>
      <p:grpSpPr>
        <a:xfrm>
          <a:off x="0" y="0"/>
          <a:ext cx="0" cy="0"/>
          <a:chOff x="0" y="0"/>
          <a:chExt cx="0" cy="0"/>
        </a:xfrm>
      </p:grpSpPr>
      <p:sp>
        <p:nvSpPr>
          <p:cNvPr id="199" name="Shape 199"/>
          <p:cNvSpPr txBox="1"/>
          <p:nvPr>
            <p:ph type="title"/>
          </p:nvPr>
        </p:nvSpPr>
        <p:spPr>
          <a:xfrm>
            <a:off x="311700" y="292850"/>
            <a:ext cx="8520600" cy="801000"/>
          </a:xfrm>
          <a:prstGeom prst="rect">
            <a:avLst/>
          </a:prstGeom>
        </p:spPr>
        <p:txBody>
          <a:bodyPr anchorCtr="0" anchor="t" bIns="91425" lIns="91425" rIns="91425" tIns="91425">
            <a:noAutofit/>
          </a:bodyPr>
          <a:lstStyle/>
          <a:p>
            <a:pPr lvl="0" algn="ctr">
              <a:spcBef>
                <a:spcPts val="0"/>
              </a:spcBef>
              <a:buNone/>
            </a:pPr>
            <a:r>
              <a:rPr lang="it"/>
              <a:t>saturday</a:t>
            </a:r>
          </a:p>
        </p:txBody>
      </p:sp>
      <p:sp>
        <p:nvSpPr>
          <p:cNvPr id="200" name="Shape 200"/>
          <p:cNvSpPr txBox="1"/>
          <p:nvPr>
            <p:ph idx="1" type="body"/>
          </p:nvPr>
        </p:nvSpPr>
        <p:spPr>
          <a:xfrm>
            <a:off x="311700" y="1228675"/>
            <a:ext cx="8520600" cy="3340200"/>
          </a:xfrm>
          <a:prstGeom prst="rect">
            <a:avLst/>
          </a:prstGeom>
        </p:spPr>
        <p:txBody>
          <a:bodyPr anchorCtr="0" anchor="t" bIns="91425" lIns="91425" rIns="91425" tIns="91425">
            <a:noAutofit/>
          </a:bodyPr>
          <a:lstStyle/>
          <a:p>
            <a:pPr lvl="0">
              <a:spcBef>
                <a:spcPts val="0"/>
              </a:spcBef>
              <a:buNone/>
            </a:pPr>
            <a:r>
              <a:rPr lang="it"/>
              <a:t>On Saturday morning, when we were ready, we met all of our Croatians friends in front of their school for saying goodbye.</a:t>
            </a:r>
          </a:p>
          <a:p>
            <a:pPr lvl="0">
              <a:spcBef>
                <a:spcPts val="0"/>
              </a:spcBef>
              <a:buNone/>
            </a:pPr>
            <a:r>
              <a:rPr lang="it"/>
              <a:t>At about 10 o’clock we left Rovinj and we started our return to Cremona. </a:t>
            </a:r>
          </a:p>
          <a:p>
            <a:pPr lvl="0">
              <a:spcBef>
                <a:spcPts val="0"/>
              </a:spcBef>
              <a:buNone/>
            </a:pPr>
            <a:r>
              <a:t/>
            </a:r>
            <a:endParaRPr/>
          </a:p>
          <a:p>
            <a:pPr lvl="0">
              <a:spcBef>
                <a:spcPts val="0"/>
              </a:spcBef>
              <a:buNone/>
            </a:pPr>
            <a:r>
              <a:t/>
            </a:r>
            <a:endParaRPr/>
          </a:p>
        </p:txBody>
      </p:sp>
      <p:pic>
        <p:nvPicPr>
          <p:cNvPr id="201" name="Shape 201"/>
          <p:cNvPicPr preferRelativeResize="0"/>
          <p:nvPr/>
        </p:nvPicPr>
        <p:blipFill rotWithShape="1">
          <a:blip r:embed="rId3">
            <a:alphaModFix amt="34000"/>
          </a:blip>
          <a:srcRect b="0" l="0" r="0" t="0"/>
          <a:stretch/>
        </p:blipFill>
        <p:spPr>
          <a:xfrm>
            <a:off x="0" y="-42865"/>
            <a:ext cx="9220200" cy="51863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199"/>
                                        </p:tgtEl>
                                        <p:attrNameLst>
                                          <p:attrName>style.visibility</p:attrName>
                                        </p:attrNameLst>
                                      </p:cBhvr>
                                      <p:to>
                                        <p:strVal val="visible"/>
                                      </p:to>
                                    </p:set>
                                    <p:anim calcmode="lin" valueType="num">
                                      <p:cBhvr additive="base">
                                        <p:cTn dur="1000"/>
                                        <p:tgtEl>
                                          <p:spTgt spid="199"/>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 name="Shape 61"/>
        <p:cNvGrpSpPr/>
        <p:nvPr/>
      </p:nvGrpSpPr>
      <p:grpSpPr>
        <a:xfrm>
          <a:off x="0" y="0"/>
          <a:ext cx="0" cy="0"/>
          <a:chOff x="0" y="0"/>
          <a:chExt cx="0" cy="0"/>
        </a:xfrm>
      </p:grpSpPr>
      <p:sp>
        <p:nvSpPr>
          <p:cNvPr id="62" name="Shape 62"/>
          <p:cNvSpPr txBox="1"/>
          <p:nvPr>
            <p:ph type="title"/>
          </p:nvPr>
        </p:nvSpPr>
        <p:spPr>
          <a:xfrm>
            <a:off x="311700" y="292850"/>
            <a:ext cx="8520600" cy="801000"/>
          </a:xfrm>
          <a:prstGeom prst="rect">
            <a:avLst/>
          </a:prstGeom>
        </p:spPr>
        <p:txBody>
          <a:bodyPr anchorCtr="0" anchor="t" bIns="91425" lIns="91425" rIns="91425" tIns="91425">
            <a:noAutofit/>
          </a:bodyPr>
          <a:lstStyle/>
          <a:p>
            <a:pPr lvl="0" algn="ctr">
              <a:spcBef>
                <a:spcPts val="0"/>
              </a:spcBef>
              <a:buNone/>
            </a:pPr>
            <a:r>
              <a:rPr lang="it" sz="4400"/>
              <a:t>Sunday </a:t>
            </a:r>
          </a:p>
        </p:txBody>
      </p:sp>
      <p:sp>
        <p:nvSpPr>
          <p:cNvPr id="63" name="Shape 63"/>
          <p:cNvSpPr txBox="1"/>
          <p:nvPr>
            <p:ph idx="1" type="body"/>
          </p:nvPr>
        </p:nvSpPr>
        <p:spPr>
          <a:xfrm>
            <a:off x="182350" y="1273600"/>
            <a:ext cx="4106100" cy="3383100"/>
          </a:xfrm>
          <a:prstGeom prst="rect">
            <a:avLst/>
          </a:prstGeom>
        </p:spPr>
        <p:txBody>
          <a:bodyPr anchorCtr="0" anchor="t" bIns="91425" lIns="91425" rIns="91425" tIns="91425">
            <a:noAutofit/>
          </a:bodyPr>
          <a:lstStyle/>
          <a:p>
            <a:pPr lvl="0" algn="just">
              <a:spcBef>
                <a:spcPts val="0"/>
              </a:spcBef>
              <a:buNone/>
            </a:pPr>
            <a:r>
              <a:rPr lang="it">
                <a:solidFill>
                  <a:srgbClr val="000000"/>
                </a:solidFill>
              </a:rPr>
              <a:t>We started the Erasmus experience in Croazia on 11 September 2016. We left Cremona at 8.00 with our teachers: Ardoli, Bondanese and Maglia.</a:t>
            </a:r>
          </a:p>
        </p:txBody>
      </p:sp>
      <p:pic>
        <p:nvPicPr>
          <p:cNvPr descr="14264984_10206972990503623_8787205172895104866_n.jpg" id="64" name="Shape 64"/>
          <p:cNvPicPr preferRelativeResize="0"/>
          <p:nvPr/>
        </p:nvPicPr>
        <p:blipFill>
          <a:blip r:embed="rId3">
            <a:alphaModFix/>
          </a:blip>
          <a:stretch>
            <a:fillRect/>
          </a:stretch>
        </p:blipFill>
        <p:spPr>
          <a:xfrm>
            <a:off x="4417799" y="1273599"/>
            <a:ext cx="4382949" cy="24106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300"/>
                                        <p:tgtEl>
                                          <p:spTgt spid="62"/>
                                        </p:tgtEl>
                                        <p:attrNameLst>
                                          <p:attrName>ppt_y</p:attrName>
                                        </p:attrNameLst>
                                      </p:cBhvr>
                                      <p:tavLst>
                                        <p:tav fmla="" tm="0">
                                          <p:val>
                                            <p:strVal val="#ppt_y+1"/>
                                          </p:val>
                                        </p:tav>
                                        <p:tav fmla="" tm="100000">
                                          <p:val>
                                            <p:strVal val="#ppt_y"/>
                                          </p:val>
                                        </p:tav>
                                      </p:tavLst>
                                    </p:anim>
                                  </p:childTnLst>
                                </p:cTn>
                              </p:par>
                            </p:childTnLst>
                          </p:cTn>
                        </p:par>
                        <p:par>
                          <p:cTn fill="hold">
                            <p:stCondLst>
                              <p:cond delay="1300"/>
                            </p:stCondLst>
                            <p:childTnLst>
                              <p:par>
                                <p:cTn fill="hold" nodeType="afterEffect" presetClass="entr" presetID="10" presetSubtype="0">
                                  <p:stCondLst>
                                    <p:cond delay="0"/>
                                  </p:stCondLst>
                                  <p:childTnLst>
                                    <p:set>
                                      <p:cBhvr>
                                        <p:cTn dur="1" fill="hold">
                                          <p:stCondLst>
                                            <p:cond delay="0"/>
                                          </p:stCondLst>
                                        </p:cTn>
                                        <p:tgtEl>
                                          <p:spTgt spid="64"/>
                                        </p:tgtEl>
                                        <p:attrNameLst>
                                          <p:attrName>style.visibility</p:attrName>
                                        </p:attrNameLst>
                                      </p:cBhvr>
                                      <p:to>
                                        <p:strVal val="visible"/>
                                      </p:to>
                                    </p:set>
                                    <p:animEffect filter="fade" transition="in">
                                      <p:cBhvr>
                                        <p:cTn dur="1100"/>
                                        <p:tgtEl>
                                          <p:spTgt spid="64"/>
                                        </p:tgtEl>
                                      </p:cBhvr>
                                    </p:animEffect>
                                  </p:childTnLst>
                                </p:cTn>
                              </p:par>
                            </p:childTnLst>
                          </p:cTn>
                        </p:par>
                        <p:par>
                          <p:cTn fill="hold">
                            <p:stCondLst>
                              <p:cond delay="2400"/>
                            </p:stCondLst>
                            <p:childTnLst>
                              <p:par>
                                <p:cTn fill="hold" nodeType="afterEffect" presetClass="entr" presetID="23" presetSubtype="16">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p:tgtEl>
                                          <p:spTgt spid="63"/>
                                        </p:tgtEl>
                                        <p:attrNameLst>
                                          <p:attrName>ppt_w</p:attrName>
                                        </p:attrNameLst>
                                      </p:cBhvr>
                                      <p:tavLst>
                                        <p:tav fmla="" tm="0">
                                          <p:val>
                                            <p:strVal val="0"/>
                                          </p:val>
                                        </p:tav>
                                        <p:tav fmla="" tm="100000">
                                          <p:val>
                                            <p:strVal val="#ppt_w"/>
                                          </p:val>
                                        </p:tav>
                                      </p:tavLst>
                                    </p:anim>
                                    <p:anim calcmode="lin" valueType="num">
                                      <p:cBhvr additive="base">
                                        <p:cTn dur="1000"/>
                                        <p:tgtEl>
                                          <p:spTgt spid="63"/>
                                        </p:tgtEl>
                                        <p:attrNameLst>
                                          <p:attrName>ppt_h</p:attrName>
                                        </p:attrNameLst>
                                      </p:cBhvr>
                                      <p:tavLst>
                                        <p:tav fmla="" tm="0">
                                          <p:val>
                                            <p:strVal val="0"/>
                                          </p:val>
                                        </p:tav>
                                        <p:tav fmla="" tm="100000">
                                          <p:val>
                                            <p:strVal val="#ppt_h"/>
                                          </p:val>
                                        </p:tav>
                                      </p:tavLst>
                                    </p:anim>
                                  </p:childTnLst>
                                </p:cTn>
                              </p:par>
                            </p:childTnLst>
                          </p:cTn>
                        </p:par>
                        <p:par>
                          <p:cTn fill="hold">
                            <p:stCondLst>
                              <p:cond delay="3400"/>
                            </p:stCondLst>
                            <p:childTnLst>
                              <p:par>
                                <p:cTn fill="hold" nodeType="after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1000"/>
                                        <p:tgtEl>
                                          <p:spTgt spid="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1600"/>
                                        <p:tgtEl>
                                          <p:spTgt spid="62"/>
                                        </p:tgtEl>
                                        <p:attrNameLst>
                                          <p:attrName>ppt_y</p:attrName>
                                        </p:attrNameLst>
                                      </p:cBhvr>
                                      <p:tavLst>
                                        <p:tav fmla="" tm="0">
                                          <p:val>
                                            <p:strVal val="#ppt_y"/>
                                          </p:val>
                                        </p:tav>
                                        <p:tav fmla="" tm="100000">
                                          <p:val>
                                            <p:strVal val="#ppt_y+1"/>
                                          </p:val>
                                        </p:tav>
                                      </p:tavLst>
                                    </p:anim>
                                    <p:set>
                                      <p:cBhvr>
                                        <p:cTn dur="1" fill="hold">
                                          <p:stCondLst>
                                            <p:cond delay="1600"/>
                                          </p:stCondLst>
                                        </p:cTn>
                                        <p:tgtEl>
                                          <p:spTgt spid="62"/>
                                        </p:tgtEl>
                                        <p:attrNameLst>
                                          <p:attrName>style.visibility</p:attrName>
                                        </p:attrNameLst>
                                      </p:cBhvr>
                                      <p:to>
                                        <p:strVal val="hidden"/>
                                      </p:to>
                                    </p:set>
                                  </p:childTnLst>
                                </p:cTn>
                              </p:par>
                            </p:childTnLst>
                          </p:cTn>
                        </p:par>
                        <p:par>
                          <p:cTn fill="hold">
                            <p:stCondLst>
                              <p:cond delay="1600"/>
                            </p:stCondLst>
                            <p:childTnLst>
                              <p:par>
                                <p:cTn fill="hold" nodeType="afterEffect" presetClass="exit" presetID="2" presetSubtype="4">
                                  <p:stCondLst>
                                    <p:cond delay="0"/>
                                  </p:stCondLst>
                                  <p:childTnLst>
                                    <p:anim calcmode="lin" valueType="num">
                                      <p:cBhvr additive="base">
                                        <p:cTn dur="1000"/>
                                        <p:tgtEl>
                                          <p:spTgt spid="63"/>
                                        </p:tgtEl>
                                        <p:attrNameLst>
                                          <p:attrName>ppt_y</p:attrName>
                                        </p:attrNameLst>
                                      </p:cBhvr>
                                      <p:tavLst>
                                        <p:tav fmla="" tm="0">
                                          <p:val>
                                            <p:strVal val="#ppt_y"/>
                                          </p:val>
                                        </p:tav>
                                        <p:tav fmla="" tm="100000">
                                          <p:val>
                                            <p:strVal val="#ppt_y+1"/>
                                          </p:val>
                                        </p:tav>
                                      </p:tavLst>
                                    </p:anim>
                                    <p:set>
                                      <p:cBhvr>
                                        <p:cTn dur="1" fill="hold">
                                          <p:stCondLst>
                                            <p:cond delay="1000"/>
                                          </p:stCondLst>
                                        </p:cTn>
                                        <p:tgtEl>
                                          <p:spTgt spid="63"/>
                                        </p:tgtEl>
                                        <p:attrNameLst>
                                          <p:attrName>style.visibility</p:attrName>
                                        </p:attrNameLst>
                                      </p:cBhvr>
                                      <p:to>
                                        <p:strVal val="hidden"/>
                                      </p:to>
                                    </p:set>
                                  </p:childTnLst>
                                </p:cTn>
                              </p:par>
                            </p:childTnLst>
                          </p:cTn>
                        </p:par>
                        <p:par>
                          <p:cTn fill="hold">
                            <p:stCondLst>
                              <p:cond delay="2600"/>
                            </p:stCondLst>
                            <p:childTnLst>
                              <p:par>
                                <p:cTn fill="hold" nodeType="afterEffect" presetClass="exit" presetID="2" presetSubtype="4">
                                  <p:stCondLst>
                                    <p:cond delay="0"/>
                                  </p:stCondLst>
                                  <p:childTnLst>
                                    <p:anim calcmode="lin" valueType="num">
                                      <p:cBhvr additive="base">
                                        <p:cTn dur="1000"/>
                                        <p:tgtEl>
                                          <p:spTgt spid="64"/>
                                        </p:tgtEl>
                                        <p:attrNameLst>
                                          <p:attrName>ppt_y</p:attrName>
                                        </p:attrNameLst>
                                      </p:cBhvr>
                                      <p:tavLst>
                                        <p:tav fmla="" tm="0">
                                          <p:val>
                                            <p:strVal val="#ppt_y"/>
                                          </p:val>
                                        </p:tav>
                                        <p:tav fmla="" tm="100000">
                                          <p:val>
                                            <p:strVal val="#ppt_y+1"/>
                                          </p:val>
                                        </p:tav>
                                      </p:tavLst>
                                    </p:anim>
                                    <p:set>
                                      <p:cBhvr>
                                        <p:cTn dur="1" fill="hold">
                                          <p:stCondLst>
                                            <p:cond delay="1000"/>
                                          </p:stCondLst>
                                        </p:cTn>
                                        <p:tgtEl>
                                          <p:spTgt spid="6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5" name="Shape 205"/>
        <p:cNvGrpSpPr/>
        <p:nvPr/>
      </p:nvGrpSpPr>
      <p:grpSpPr>
        <a:xfrm>
          <a:off x="0" y="0"/>
          <a:ext cx="0" cy="0"/>
          <a:chOff x="0" y="0"/>
          <a:chExt cx="0" cy="0"/>
        </a:xfrm>
      </p:grpSpPr>
      <p:sp>
        <p:nvSpPr>
          <p:cNvPr id="206" name="Shape 206"/>
          <p:cNvSpPr txBox="1"/>
          <p:nvPr>
            <p:ph type="ctrTitle"/>
          </p:nvPr>
        </p:nvSpPr>
        <p:spPr>
          <a:xfrm>
            <a:off x="311700" y="392150"/>
            <a:ext cx="8520600" cy="2690400"/>
          </a:xfrm>
          <a:prstGeom prst="rect">
            <a:avLst/>
          </a:prstGeom>
        </p:spPr>
        <p:txBody>
          <a:bodyPr anchorCtr="0" anchor="ctr" bIns="91425" lIns="91425" rIns="91425" tIns="91425">
            <a:noAutofit/>
          </a:bodyPr>
          <a:lstStyle/>
          <a:p>
            <a:pPr lvl="0">
              <a:spcBef>
                <a:spcPts val="0"/>
              </a:spcBef>
              <a:buNone/>
            </a:pPr>
            <a:r>
              <a:rPr lang="it"/>
              <a:t>We really enjoyed this experience</a:t>
            </a:r>
          </a:p>
        </p:txBody>
      </p:sp>
      <p:sp>
        <p:nvSpPr>
          <p:cNvPr id="207" name="Shape 207"/>
          <p:cNvSpPr txBox="1"/>
          <p:nvPr>
            <p:ph idx="1" type="subTitle"/>
          </p:nvPr>
        </p:nvSpPr>
        <p:spPr>
          <a:xfrm>
            <a:off x="311700" y="3890400"/>
            <a:ext cx="8520600" cy="706200"/>
          </a:xfrm>
          <a:prstGeom prst="rect">
            <a:avLst/>
          </a:prstGeom>
        </p:spPr>
        <p:txBody>
          <a:bodyPr anchorCtr="0" anchor="ctr" bIns="91425" lIns="91425" rIns="91425" tIns="91425">
            <a:noAutofit/>
          </a:bodyPr>
          <a:lstStyle/>
          <a:p>
            <a:pPr lvl="0">
              <a:spcBef>
                <a:spcPts val="0"/>
              </a:spcBef>
              <a:buNone/>
            </a:pPr>
            <a:r>
              <a:rPr lang="it"/>
              <a:t>And we want to thank the teachers that were with us! Thank you!</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 name="Shape 68"/>
        <p:cNvGrpSpPr/>
        <p:nvPr/>
      </p:nvGrpSpPr>
      <p:grpSpPr>
        <a:xfrm>
          <a:off x="0" y="0"/>
          <a:ext cx="0" cy="0"/>
          <a:chOff x="0" y="0"/>
          <a:chExt cx="0" cy="0"/>
        </a:xfrm>
      </p:grpSpPr>
      <p:sp>
        <p:nvSpPr>
          <p:cNvPr id="69" name="Shape 69"/>
          <p:cNvSpPr txBox="1"/>
          <p:nvPr>
            <p:ph idx="4294967295" type="body"/>
          </p:nvPr>
        </p:nvSpPr>
        <p:spPr>
          <a:xfrm>
            <a:off x="431100" y="208950"/>
            <a:ext cx="3986700" cy="2604300"/>
          </a:xfrm>
          <a:prstGeom prst="rect">
            <a:avLst/>
          </a:prstGeom>
        </p:spPr>
        <p:txBody>
          <a:bodyPr anchorCtr="0" anchor="t" bIns="91425" lIns="91425" rIns="91425" tIns="91425">
            <a:noAutofit/>
          </a:bodyPr>
          <a:lstStyle/>
          <a:p>
            <a:pPr lvl="0" algn="ctr">
              <a:spcBef>
                <a:spcPts val="0"/>
              </a:spcBef>
              <a:buNone/>
            </a:pPr>
            <a:r>
              <a:rPr lang="it">
                <a:solidFill>
                  <a:srgbClr val="000000"/>
                </a:solidFill>
              </a:rPr>
              <a:t>We arrived in Rovigno at 3.oo pm and we went to our Croatian families. In the evening we went to a Mexican restaurant with the Croatians, Swedish and Germans friends to have a dinner together.</a:t>
            </a:r>
          </a:p>
        </p:txBody>
      </p:sp>
      <p:pic>
        <p:nvPicPr>
          <p:cNvPr descr="IMG-20160911-WA0004.jpg" id="70" name="Shape 70"/>
          <p:cNvPicPr preferRelativeResize="0"/>
          <p:nvPr/>
        </p:nvPicPr>
        <p:blipFill>
          <a:blip r:embed="rId3">
            <a:alphaModFix/>
          </a:blip>
          <a:stretch>
            <a:fillRect/>
          </a:stretch>
        </p:blipFill>
        <p:spPr>
          <a:xfrm>
            <a:off x="4847800" y="150500"/>
            <a:ext cx="3830276" cy="2872674"/>
          </a:xfrm>
          <a:prstGeom prst="rect">
            <a:avLst/>
          </a:prstGeom>
          <a:noFill/>
          <a:ln>
            <a:noFill/>
          </a:ln>
        </p:spPr>
      </p:pic>
      <p:pic>
        <p:nvPicPr>
          <p:cNvPr descr="WP_20160911_21_02_40_Pro.jpg" id="71" name="Shape 71"/>
          <p:cNvPicPr preferRelativeResize="0"/>
          <p:nvPr/>
        </p:nvPicPr>
        <p:blipFill>
          <a:blip r:embed="rId4">
            <a:alphaModFix/>
          </a:blip>
          <a:stretch>
            <a:fillRect/>
          </a:stretch>
        </p:blipFill>
        <p:spPr>
          <a:xfrm>
            <a:off x="431099" y="3023174"/>
            <a:ext cx="3447475" cy="1939199"/>
          </a:xfrm>
          <a:prstGeom prst="rect">
            <a:avLst/>
          </a:prstGeom>
          <a:noFill/>
          <a:ln>
            <a:noFill/>
          </a:ln>
        </p:spPr>
      </p:pic>
      <p:sp>
        <p:nvSpPr>
          <p:cNvPr id="72" name="Shape 72"/>
          <p:cNvSpPr txBox="1"/>
          <p:nvPr/>
        </p:nvSpPr>
        <p:spPr>
          <a:xfrm>
            <a:off x="4417800" y="3120525"/>
            <a:ext cx="4269300" cy="1744500"/>
          </a:xfrm>
          <a:prstGeom prst="rect">
            <a:avLst/>
          </a:prstGeom>
          <a:noFill/>
          <a:ln>
            <a:noFill/>
          </a:ln>
        </p:spPr>
        <p:txBody>
          <a:bodyPr anchorCtr="0" anchor="t" bIns="91425" lIns="91425" rIns="91425" tIns="91425">
            <a:noAutofit/>
          </a:bodyPr>
          <a:lstStyle/>
          <a:p>
            <a:pPr lvl="0" rtl="0" algn="ctr">
              <a:spcBef>
                <a:spcPts val="0"/>
              </a:spcBef>
              <a:buNone/>
            </a:pPr>
            <a:r>
              <a:rPr lang="it" sz="1800">
                <a:latin typeface="Source Code Pro"/>
                <a:ea typeface="Source Code Pro"/>
                <a:cs typeface="Source Code Pro"/>
                <a:sym typeface="Source Code Pro"/>
              </a:rPr>
              <a:t>We waited for too long, meanwhile we chatted and we knew each other.</a:t>
            </a:r>
          </a:p>
          <a:p>
            <a:pPr lvl="0" algn="ctr">
              <a:spcBef>
                <a:spcPts val="0"/>
              </a:spcBef>
              <a:buNone/>
            </a:pPr>
            <a:r>
              <a:rPr lang="it" sz="1800">
                <a:latin typeface="Source Code Pro"/>
                <a:ea typeface="Source Code Pro"/>
                <a:cs typeface="Source Code Pro"/>
                <a:sym typeface="Source Code Pro"/>
              </a:rPr>
              <a:t>The time just flew! </a:t>
            </a:r>
          </a:p>
          <a:p>
            <a:pPr lvl="0" algn="ctr">
              <a:spcBef>
                <a:spcPts val="0"/>
              </a:spcBef>
              <a:buNone/>
            </a:pPr>
            <a:r>
              <a:rPr lang="it" sz="1800">
                <a:latin typeface="Source Code Pro"/>
                <a:ea typeface="Source Code Pro"/>
                <a:cs typeface="Source Code Pro"/>
                <a:sym typeface="Source Code Pro"/>
              </a:rPr>
              <a:t>The food was delicious and we </a:t>
            </a:r>
            <a:r>
              <a:rPr lang="it" sz="1800">
                <a:latin typeface="Source Code Pro"/>
                <a:ea typeface="Source Code Pro"/>
                <a:cs typeface="Source Code Pro"/>
                <a:sym typeface="Source Code Pro"/>
              </a:rPr>
              <a:t>appreciated</a:t>
            </a:r>
            <a:r>
              <a:rPr lang="it" sz="1800">
                <a:latin typeface="Source Code Pro"/>
                <a:ea typeface="Source Code Pro"/>
                <a:cs typeface="Source Code Pro"/>
                <a:sym typeface="Source Code Pro"/>
              </a:rPr>
              <a:t> the dinner!</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9"/>
                                        </p:tgtEl>
                                        <p:attrNameLst>
                                          <p:attrName>style.visibility</p:attrName>
                                        </p:attrNameLst>
                                      </p:cBhvr>
                                      <p:to>
                                        <p:strVal val="visible"/>
                                      </p:to>
                                    </p:set>
                                    <p:anim calcmode="lin" valueType="num">
                                      <p:cBhvr additive="base">
                                        <p:cTn dur="1000"/>
                                        <p:tgtEl>
                                          <p:spTgt spid="6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70"/>
                                        </p:tgtEl>
                                        <p:attrNameLst>
                                          <p:attrName>style.visibility</p:attrName>
                                        </p:attrNameLst>
                                      </p:cBhvr>
                                      <p:to>
                                        <p:strVal val="visible"/>
                                      </p:to>
                                    </p:set>
                                    <p:anim calcmode="lin" valueType="num">
                                      <p:cBhvr additive="base">
                                        <p:cTn dur="1200"/>
                                        <p:tgtEl>
                                          <p:spTgt spid="70"/>
                                        </p:tgtEl>
                                        <p:attrNameLst>
                                          <p:attrName>ppt_w</p:attrName>
                                        </p:attrNameLst>
                                      </p:cBhvr>
                                      <p:tavLst>
                                        <p:tav fmla="" tm="0">
                                          <p:val>
                                            <p:strVal val="0"/>
                                          </p:val>
                                        </p:tav>
                                        <p:tav fmla="" tm="100000">
                                          <p:val>
                                            <p:strVal val="#ppt_w"/>
                                          </p:val>
                                        </p:tav>
                                      </p:tavLst>
                                    </p:anim>
                                    <p:anim calcmode="lin" valueType="num">
                                      <p:cBhvr additive="base">
                                        <p:cTn dur="1200"/>
                                        <p:tgtEl>
                                          <p:spTgt spid="70"/>
                                        </p:tgtEl>
                                        <p:attrNameLst>
                                          <p:attrName>ppt_h</p:attrName>
                                        </p:attrNameLst>
                                      </p:cBhvr>
                                      <p:tavLst>
                                        <p:tav fmla="" tm="0">
                                          <p:val>
                                            <p:strVal val="0"/>
                                          </p:val>
                                        </p:tav>
                                        <p:tav fmla="" tm="100000">
                                          <p:val>
                                            <p:strVal val="#ppt_h"/>
                                          </p:val>
                                        </p:tav>
                                      </p:tavLst>
                                    </p:anim>
                                  </p:childTnLst>
                                </p:cTn>
                              </p:par>
                            </p:childTnLst>
                          </p:cTn>
                        </p:par>
                        <p:par>
                          <p:cTn fill="hold">
                            <p:stCondLst>
                              <p:cond delay="2200"/>
                            </p:stCondLst>
                            <p:childTnLst>
                              <p:par>
                                <p:cTn fill="hold" nodeType="afterEffect" presetClass="entr" presetID="23" presetSubtype="16">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1400"/>
                                        <p:tgtEl>
                                          <p:spTgt spid="71"/>
                                        </p:tgtEl>
                                        <p:attrNameLst>
                                          <p:attrName>ppt_w</p:attrName>
                                        </p:attrNameLst>
                                      </p:cBhvr>
                                      <p:tavLst>
                                        <p:tav fmla="" tm="0">
                                          <p:val>
                                            <p:strVal val="0"/>
                                          </p:val>
                                        </p:tav>
                                        <p:tav fmla="" tm="100000">
                                          <p:val>
                                            <p:strVal val="#ppt_w"/>
                                          </p:val>
                                        </p:tav>
                                      </p:tavLst>
                                    </p:anim>
                                    <p:anim calcmode="lin" valueType="num">
                                      <p:cBhvr additive="base">
                                        <p:cTn dur="1400"/>
                                        <p:tgtEl>
                                          <p:spTgt spid="71"/>
                                        </p:tgtEl>
                                        <p:attrNameLst>
                                          <p:attrName>ppt_h</p:attrName>
                                        </p:attrNameLst>
                                      </p:cBhvr>
                                      <p:tavLst>
                                        <p:tav fmla="" tm="0">
                                          <p:val>
                                            <p:strVal val="0"/>
                                          </p:val>
                                        </p:tav>
                                        <p:tav fmla="" tm="100000">
                                          <p:val>
                                            <p:strVal val="#ppt_h"/>
                                          </p:val>
                                        </p:tav>
                                      </p:tavLst>
                                    </p:anim>
                                  </p:childTnLst>
                                </p:cTn>
                              </p:par>
                            </p:childTnLst>
                          </p:cTn>
                        </p:par>
                        <p:par>
                          <p:cTn fill="hold">
                            <p:stCondLst>
                              <p:cond delay="3600"/>
                            </p:stCondLst>
                            <p:childTnLst>
                              <p:par>
                                <p:cTn fill="hold" nodeType="afterEffect" presetClass="entr" presetID="2" presetSubtype="2">
                                  <p:stCondLst>
                                    <p:cond delay="0"/>
                                  </p:stCondLst>
                                  <p:childTnLst>
                                    <p:set>
                                      <p:cBhvr>
                                        <p:cTn dur="1" fill="hold">
                                          <p:stCondLst>
                                            <p:cond delay="0"/>
                                          </p:stCondLst>
                                        </p:cTn>
                                        <p:tgtEl>
                                          <p:spTgt spid="72"/>
                                        </p:tgtEl>
                                        <p:attrNameLst>
                                          <p:attrName>style.visibility</p:attrName>
                                        </p:attrNameLst>
                                      </p:cBhvr>
                                      <p:to>
                                        <p:strVal val="visible"/>
                                      </p:to>
                                    </p:set>
                                    <p:anim calcmode="lin" valueType="num">
                                      <p:cBhvr additive="base">
                                        <p:cTn dur="1000"/>
                                        <p:tgtEl>
                                          <p:spTgt spid="7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 name="Shape 76"/>
        <p:cNvGrpSpPr/>
        <p:nvPr/>
      </p:nvGrpSpPr>
      <p:grpSpPr>
        <a:xfrm>
          <a:off x="0" y="0"/>
          <a:ext cx="0" cy="0"/>
          <a:chOff x="0" y="0"/>
          <a:chExt cx="0" cy="0"/>
        </a:xfrm>
      </p:grpSpPr>
      <p:sp>
        <p:nvSpPr>
          <p:cNvPr id="77" name="Shape 77"/>
          <p:cNvSpPr txBox="1"/>
          <p:nvPr>
            <p:ph type="title"/>
          </p:nvPr>
        </p:nvSpPr>
        <p:spPr>
          <a:xfrm>
            <a:off x="311700" y="292850"/>
            <a:ext cx="8520600" cy="801000"/>
          </a:xfrm>
          <a:prstGeom prst="rect">
            <a:avLst/>
          </a:prstGeom>
        </p:spPr>
        <p:txBody>
          <a:bodyPr anchorCtr="0" anchor="t" bIns="91425" lIns="91425" rIns="91425" tIns="91425">
            <a:noAutofit/>
          </a:bodyPr>
          <a:lstStyle/>
          <a:p>
            <a:pPr lvl="0" algn="ctr">
              <a:spcBef>
                <a:spcPts val="0"/>
              </a:spcBef>
              <a:buNone/>
            </a:pPr>
            <a:r>
              <a:rPr lang="it"/>
              <a:t>monday</a:t>
            </a:r>
          </a:p>
        </p:txBody>
      </p:sp>
      <p:sp>
        <p:nvSpPr>
          <p:cNvPr id="78" name="Shape 78"/>
          <p:cNvSpPr txBox="1"/>
          <p:nvPr>
            <p:ph idx="1" type="body"/>
          </p:nvPr>
        </p:nvSpPr>
        <p:spPr>
          <a:xfrm>
            <a:off x="311700" y="1243750"/>
            <a:ext cx="3399600" cy="2895300"/>
          </a:xfrm>
          <a:prstGeom prst="rect">
            <a:avLst/>
          </a:prstGeom>
        </p:spPr>
        <p:txBody>
          <a:bodyPr anchorCtr="0" anchor="t" bIns="91425" lIns="91425" rIns="91425" tIns="91425">
            <a:noAutofit/>
          </a:bodyPr>
          <a:lstStyle/>
          <a:p>
            <a:pPr lvl="0" algn="ctr">
              <a:spcBef>
                <a:spcPts val="0"/>
              </a:spcBef>
              <a:buNone/>
            </a:pPr>
            <a:r>
              <a:rPr lang="it">
                <a:solidFill>
                  <a:srgbClr val="000000"/>
                </a:solidFill>
              </a:rPr>
              <a:t>On Monday morning we went to school where we met the Principal, Ms Ines Venier. Then we went to the town hall to meet the Deputy Mayor, Mr Marino Budicin.</a:t>
            </a:r>
          </a:p>
        </p:txBody>
      </p:sp>
      <p:pic>
        <p:nvPicPr>
          <p:cNvPr descr="WP_20160912_09_06_27_Pro.jpg" id="79" name="Shape 79"/>
          <p:cNvPicPr preferRelativeResize="0"/>
          <p:nvPr/>
        </p:nvPicPr>
        <p:blipFill>
          <a:blip r:embed="rId3">
            <a:alphaModFix/>
          </a:blip>
          <a:stretch>
            <a:fillRect/>
          </a:stretch>
        </p:blipFill>
        <p:spPr>
          <a:xfrm>
            <a:off x="3881587" y="1452575"/>
            <a:ext cx="4704124" cy="2646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1000"/>
                                        <p:tgtEl>
                                          <p:spTgt spid="77"/>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000"/>
                                        <p:tgtEl>
                                          <p:spTgt spid="79"/>
                                        </p:tgtEl>
                                      </p:cBhvr>
                                    </p:animEffect>
                                  </p:childTnLst>
                                </p:cTn>
                              </p:par>
                            </p:childTnLst>
                          </p:cTn>
                        </p:par>
                        <p:par>
                          <p:cTn fill="hold">
                            <p:stCondLst>
                              <p:cond delay="2000"/>
                            </p:stCondLst>
                            <p:childTnLst>
                              <p:par>
                                <p:cTn fill="hold" nodeType="afterEffect" presetClass="entr" presetID="2" presetSubtype="1">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1000"/>
                                        <p:tgtEl>
                                          <p:spTgt spid="7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 name="Shape 83"/>
        <p:cNvGrpSpPr/>
        <p:nvPr/>
      </p:nvGrpSpPr>
      <p:grpSpPr>
        <a:xfrm>
          <a:off x="0" y="0"/>
          <a:ext cx="0" cy="0"/>
          <a:chOff x="0" y="0"/>
          <a:chExt cx="0" cy="0"/>
        </a:xfrm>
      </p:grpSpPr>
      <p:sp>
        <p:nvSpPr>
          <p:cNvPr id="84" name="Shape 84"/>
          <p:cNvSpPr txBox="1"/>
          <p:nvPr>
            <p:ph idx="4294967295" type="body"/>
          </p:nvPr>
        </p:nvSpPr>
        <p:spPr>
          <a:xfrm>
            <a:off x="311700" y="74475"/>
            <a:ext cx="8520600" cy="791100"/>
          </a:xfrm>
          <a:prstGeom prst="rect">
            <a:avLst/>
          </a:prstGeom>
        </p:spPr>
        <p:txBody>
          <a:bodyPr anchorCtr="0" anchor="t" bIns="91425" lIns="91425" rIns="91425" tIns="91425">
            <a:noAutofit/>
          </a:bodyPr>
          <a:lstStyle/>
          <a:p>
            <a:pPr lvl="0" rtl="0" algn="just">
              <a:spcBef>
                <a:spcPts val="0"/>
              </a:spcBef>
              <a:buNone/>
            </a:pPr>
            <a:r>
              <a:rPr lang="it" sz="1700">
                <a:solidFill>
                  <a:srgbClr val="000000"/>
                </a:solidFill>
              </a:rPr>
              <a:t>After that some Croatian students guided us during the sightseeing of the city centre.</a:t>
            </a:r>
            <a:r>
              <a:rPr lang="it"/>
              <a:t> </a:t>
            </a:r>
          </a:p>
        </p:txBody>
      </p:sp>
      <p:pic>
        <p:nvPicPr>
          <p:cNvPr descr="DSC07540.JPG" id="85" name="Shape 85"/>
          <p:cNvPicPr preferRelativeResize="0"/>
          <p:nvPr/>
        </p:nvPicPr>
        <p:blipFill>
          <a:blip r:embed="rId3">
            <a:alphaModFix/>
          </a:blip>
          <a:stretch>
            <a:fillRect/>
          </a:stretch>
        </p:blipFill>
        <p:spPr>
          <a:xfrm>
            <a:off x="356974" y="762798"/>
            <a:ext cx="2608122" cy="1956101"/>
          </a:xfrm>
          <a:prstGeom prst="rect">
            <a:avLst/>
          </a:prstGeom>
          <a:noFill/>
          <a:ln>
            <a:noFill/>
          </a:ln>
        </p:spPr>
      </p:pic>
      <p:pic>
        <p:nvPicPr>
          <p:cNvPr descr="WP_20160917_08_55_43_Pro.jpg" id="86" name="Shape 86"/>
          <p:cNvPicPr preferRelativeResize="0"/>
          <p:nvPr/>
        </p:nvPicPr>
        <p:blipFill>
          <a:blip r:embed="rId4">
            <a:alphaModFix/>
          </a:blip>
          <a:stretch>
            <a:fillRect/>
          </a:stretch>
        </p:blipFill>
        <p:spPr>
          <a:xfrm>
            <a:off x="3213825" y="785962"/>
            <a:ext cx="3395145" cy="1909774"/>
          </a:xfrm>
          <a:prstGeom prst="rect">
            <a:avLst/>
          </a:prstGeom>
          <a:noFill/>
          <a:ln>
            <a:noFill/>
          </a:ln>
        </p:spPr>
      </p:pic>
      <p:sp>
        <p:nvSpPr>
          <p:cNvPr id="87" name="Shape 87"/>
          <p:cNvSpPr txBox="1"/>
          <p:nvPr/>
        </p:nvSpPr>
        <p:spPr>
          <a:xfrm>
            <a:off x="334350" y="4417275"/>
            <a:ext cx="8475300" cy="507600"/>
          </a:xfrm>
          <a:prstGeom prst="rect">
            <a:avLst/>
          </a:prstGeom>
          <a:noFill/>
          <a:ln>
            <a:noFill/>
          </a:ln>
        </p:spPr>
        <p:txBody>
          <a:bodyPr anchorCtr="0" anchor="t" bIns="91425" lIns="91425" rIns="91425" tIns="91425">
            <a:noAutofit/>
          </a:bodyPr>
          <a:lstStyle/>
          <a:p>
            <a:pPr lvl="0" rtl="0" algn="just">
              <a:lnSpc>
                <a:spcPct val="115000"/>
              </a:lnSpc>
              <a:spcBef>
                <a:spcPts val="0"/>
              </a:spcBef>
              <a:spcAft>
                <a:spcPts val="1600"/>
              </a:spcAft>
              <a:buNone/>
            </a:pPr>
            <a:r>
              <a:rPr lang="it" sz="1700">
                <a:latin typeface="Source Code Pro"/>
                <a:ea typeface="Source Code Pro"/>
                <a:cs typeface="Source Code Pro"/>
                <a:sym typeface="Source Code Pro"/>
              </a:rPr>
              <a:t>In the afternoon we were divided into three groups and we started our workshop</a:t>
            </a:r>
          </a:p>
        </p:txBody>
      </p:sp>
      <p:pic>
        <p:nvPicPr>
          <p:cNvPr descr="WP_20160913_12_49_52_Panorama.jpg" id="88" name="Shape 88"/>
          <p:cNvPicPr preferRelativeResize="0"/>
          <p:nvPr/>
        </p:nvPicPr>
        <p:blipFill>
          <a:blip r:embed="rId5">
            <a:alphaModFix/>
          </a:blip>
          <a:stretch>
            <a:fillRect/>
          </a:stretch>
        </p:blipFill>
        <p:spPr>
          <a:xfrm>
            <a:off x="356974" y="2778600"/>
            <a:ext cx="6252003" cy="1638675"/>
          </a:xfrm>
          <a:prstGeom prst="rect">
            <a:avLst/>
          </a:prstGeom>
          <a:noFill/>
          <a:ln>
            <a:noFill/>
          </a:ln>
        </p:spPr>
      </p:pic>
      <p:pic>
        <p:nvPicPr>
          <p:cNvPr descr="DSC07534.JPG" id="89" name="Shape 89"/>
          <p:cNvPicPr preferRelativeResize="0"/>
          <p:nvPr/>
        </p:nvPicPr>
        <p:blipFill>
          <a:blip r:embed="rId6">
            <a:alphaModFix/>
          </a:blip>
          <a:stretch>
            <a:fillRect/>
          </a:stretch>
        </p:blipFill>
        <p:spPr>
          <a:xfrm>
            <a:off x="6764199" y="785974"/>
            <a:ext cx="2286027" cy="30480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par>
                          <p:cTn fill="hold">
                            <p:stCondLst>
                              <p:cond delay="4000"/>
                            </p:stCondLst>
                            <p:childTnLst>
                              <p:par>
                                <p:cTn fill="hold" nodeType="afterEffect" presetClass="entr" presetID="2" presetSubtype="1">
                                  <p:stCondLst>
                                    <p:cond delay="0"/>
                                  </p:stCondLst>
                                  <p:childTnLst>
                                    <p:set>
                                      <p:cBhvr>
                                        <p:cTn dur="1" fill="hold">
                                          <p:stCondLst>
                                            <p:cond delay="0"/>
                                          </p:stCondLst>
                                        </p:cTn>
                                        <p:tgtEl>
                                          <p:spTgt spid="84"/>
                                        </p:tgtEl>
                                        <p:attrNameLst>
                                          <p:attrName>style.visibility</p:attrName>
                                        </p:attrNameLst>
                                      </p:cBhvr>
                                      <p:to>
                                        <p:strVal val="visible"/>
                                      </p:to>
                                    </p:set>
                                    <p:anim calcmode="lin" valueType="num">
                                      <p:cBhvr additive="base">
                                        <p:cTn dur="1000"/>
                                        <p:tgtEl>
                                          <p:spTgt spid="84"/>
                                        </p:tgtEl>
                                        <p:attrNameLst>
                                          <p:attrName>ppt_y</p:attrName>
                                        </p:attrNameLst>
                                      </p:cBhvr>
                                      <p:tavLst>
                                        <p:tav fmla="" tm="0">
                                          <p:val>
                                            <p:strVal val="#ppt_y-1"/>
                                          </p:val>
                                        </p:tav>
                                        <p:tav fmla="" tm="100000">
                                          <p:val>
                                            <p:strVal val="#ppt_y"/>
                                          </p:val>
                                        </p:tav>
                                      </p:tavLst>
                                    </p:anim>
                                  </p:childTnLst>
                                </p:cTn>
                              </p:par>
                            </p:childTnLst>
                          </p:cTn>
                        </p:par>
                        <p:par>
                          <p:cTn fill="hold">
                            <p:stCondLst>
                              <p:cond delay="5000"/>
                            </p:stCondLst>
                            <p:childTnLst>
                              <p:par>
                                <p:cTn fill="hold" nodeType="afterEffect" presetClass="entr" presetID="2" presetSubtype="4">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1000"/>
                                        <p:tgtEl>
                                          <p:spTgt spid="8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 name="Shape 93"/>
        <p:cNvGrpSpPr/>
        <p:nvPr/>
      </p:nvGrpSpPr>
      <p:grpSpPr>
        <a:xfrm>
          <a:off x="0" y="0"/>
          <a:ext cx="0" cy="0"/>
          <a:chOff x="0" y="0"/>
          <a:chExt cx="0" cy="0"/>
        </a:xfrm>
      </p:grpSpPr>
      <p:sp>
        <p:nvSpPr>
          <p:cNvPr id="94" name="Shape 94"/>
          <p:cNvSpPr txBox="1"/>
          <p:nvPr>
            <p:ph type="title"/>
          </p:nvPr>
        </p:nvSpPr>
        <p:spPr>
          <a:xfrm>
            <a:off x="311700" y="292850"/>
            <a:ext cx="8520600" cy="801000"/>
          </a:xfrm>
          <a:prstGeom prst="rect">
            <a:avLst/>
          </a:prstGeom>
        </p:spPr>
        <p:txBody>
          <a:bodyPr anchorCtr="0" anchor="t" bIns="91425" lIns="91425" rIns="91425" tIns="91425">
            <a:noAutofit/>
          </a:bodyPr>
          <a:lstStyle/>
          <a:p>
            <a:pPr lvl="0" algn="ctr">
              <a:spcBef>
                <a:spcPts val="0"/>
              </a:spcBef>
              <a:buNone/>
            </a:pPr>
            <a:r>
              <a:rPr lang="it"/>
              <a:t>tuesday</a:t>
            </a:r>
          </a:p>
        </p:txBody>
      </p:sp>
      <p:sp>
        <p:nvSpPr>
          <p:cNvPr id="95" name="Shape 95"/>
          <p:cNvSpPr txBox="1"/>
          <p:nvPr>
            <p:ph idx="1" type="body"/>
          </p:nvPr>
        </p:nvSpPr>
        <p:spPr>
          <a:xfrm>
            <a:off x="311700" y="1093850"/>
            <a:ext cx="8520600" cy="1003800"/>
          </a:xfrm>
          <a:prstGeom prst="rect">
            <a:avLst/>
          </a:prstGeom>
        </p:spPr>
        <p:txBody>
          <a:bodyPr anchorCtr="0" anchor="t" bIns="91425" lIns="91425" rIns="91425" tIns="91425">
            <a:noAutofit/>
          </a:bodyPr>
          <a:lstStyle/>
          <a:p>
            <a:pPr lvl="0">
              <a:spcBef>
                <a:spcPts val="0"/>
              </a:spcBef>
              <a:buNone/>
            </a:pPr>
            <a:r>
              <a:rPr lang="it">
                <a:solidFill>
                  <a:srgbClr val="000000"/>
                </a:solidFill>
              </a:rPr>
              <a:t>On Tuesday morning we met the Deputy Prefect of Istria, Ms Viviana Benussi. She came to school and talked to us about Istria. </a:t>
            </a:r>
          </a:p>
        </p:txBody>
      </p:sp>
      <p:sp>
        <p:nvSpPr>
          <p:cNvPr id="96" name="Shape 96"/>
          <p:cNvSpPr txBox="1"/>
          <p:nvPr>
            <p:ph idx="1" type="body"/>
          </p:nvPr>
        </p:nvSpPr>
        <p:spPr>
          <a:xfrm>
            <a:off x="311700" y="2478512"/>
            <a:ext cx="4426500" cy="2113800"/>
          </a:xfrm>
          <a:prstGeom prst="rect">
            <a:avLst/>
          </a:prstGeom>
        </p:spPr>
        <p:txBody>
          <a:bodyPr anchorCtr="0" anchor="t" bIns="91425" lIns="91425" rIns="91425" tIns="91425">
            <a:noAutofit/>
          </a:bodyPr>
          <a:lstStyle/>
          <a:p>
            <a:pPr lvl="0" rtl="0">
              <a:spcBef>
                <a:spcPts val="0"/>
              </a:spcBef>
              <a:buNone/>
            </a:pPr>
            <a:r>
              <a:rPr lang="it">
                <a:solidFill>
                  <a:srgbClr val="000000"/>
                </a:solidFill>
              </a:rPr>
              <a:t>Later in the morning, we visited an exhibition devoted to Massimo Sella, an Italian scientist, photographer and writer.</a:t>
            </a:r>
          </a:p>
        </p:txBody>
      </p:sp>
      <p:pic>
        <p:nvPicPr>
          <p:cNvPr id="97" name="Shape 97"/>
          <p:cNvPicPr preferRelativeResize="0"/>
          <p:nvPr/>
        </p:nvPicPr>
        <p:blipFill rotWithShape="1">
          <a:blip r:embed="rId3">
            <a:alphaModFix/>
          </a:blip>
          <a:srcRect b="38435" l="15942" r="2590" t="14507"/>
          <a:stretch/>
        </p:blipFill>
        <p:spPr>
          <a:xfrm>
            <a:off x="5106399" y="2023824"/>
            <a:ext cx="2777223" cy="285692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1000"/>
                                        <p:tgtEl>
                                          <p:spTgt spid="94"/>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97"/>
                                        </p:tgtEl>
                                        <p:attrNameLst>
                                          <p:attrName>style.visibility</p:attrName>
                                        </p:attrNameLst>
                                      </p:cBhvr>
                                      <p:to>
                                        <p:strVal val="visible"/>
                                      </p:to>
                                    </p:set>
                                    <p:anim calcmode="lin" valueType="num">
                                      <p:cBhvr additive="base">
                                        <p:cTn dur="1000"/>
                                        <p:tgtEl>
                                          <p:spTgt spid="97"/>
                                        </p:tgtEl>
                                        <p:attrNameLst>
                                          <p:attrName>ppt_w</p:attrName>
                                        </p:attrNameLst>
                                      </p:cBhvr>
                                      <p:tavLst>
                                        <p:tav fmla="" tm="0">
                                          <p:val>
                                            <p:strVal val="0"/>
                                          </p:val>
                                        </p:tav>
                                        <p:tav fmla="" tm="100000">
                                          <p:val>
                                            <p:strVal val="#ppt_w"/>
                                          </p:val>
                                        </p:tav>
                                      </p:tavLst>
                                    </p:anim>
                                    <p:anim calcmode="lin" valueType="num">
                                      <p:cBhvr additive="base">
                                        <p:cTn dur="1000"/>
                                        <p:tgtEl>
                                          <p:spTgt spid="9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1" name="Shape 101"/>
        <p:cNvGrpSpPr/>
        <p:nvPr/>
      </p:nvGrpSpPr>
      <p:grpSpPr>
        <a:xfrm>
          <a:off x="0" y="0"/>
          <a:ext cx="0" cy="0"/>
          <a:chOff x="0" y="0"/>
          <a:chExt cx="0" cy="0"/>
        </a:xfrm>
      </p:grpSpPr>
      <p:sp>
        <p:nvSpPr>
          <p:cNvPr id="102" name="Shape 102"/>
          <p:cNvSpPr txBox="1"/>
          <p:nvPr/>
        </p:nvSpPr>
        <p:spPr>
          <a:xfrm>
            <a:off x="397800" y="391875"/>
            <a:ext cx="8348400" cy="2458200"/>
          </a:xfrm>
          <a:prstGeom prst="rect">
            <a:avLst/>
          </a:prstGeom>
          <a:noFill/>
          <a:ln>
            <a:noFill/>
          </a:ln>
        </p:spPr>
        <p:txBody>
          <a:bodyPr anchorCtr="0" anchor="t" bIns="91425" lIns="91425" rIns="91425" tIns="91425">
            <a:noAutofit/>
          </a:bodyPr>
          <a:lstStyle/>
          <a:p>
            <a:pPr lvl="0">
              <a:spcBef>
                <a:spcPts val="0"/>
              </a:spcBef>
              <a:buNone/>
            </a:pPr>
            <a:r>
              <a:rPr lang="it" sz="1800">
                <a:latin typeface="Source Code Pro"/>
                <a:ea typeface="Source Code Pro"/>
                <a:cs typeface="Source Code Pro"/>
                <a:sym typeface="Source Code Pro"/>
              </a:rPr>
              <a:t>Then, we went to the “Batana Eco-Museum” where the guide showed us the typical Rovigno’s boat, the “Batana” and how it’s built.</a:t>
            </a:r>
          </a:p>
        </p:txBody>
      </p:sp>
      <p:sp>
        <p:nvSpPr>
          <p:cNvPr id="103" name="Shape 103"/>
          <p:cNvSpPr txBox="1"/>
          <p:nvPr/>
        </p:nvSpPr>
        <p:spPr>
          <a:xfrm>
            <a:off x="397800" y="4353275"/>
            <a:ext cx="8419500" cy="344400"/>
          </a:xfrm>
          <a:prstGeom prst="rect">
            <a:avLst/>
          </a:prstGeom>
          <a:noFill/>
          <a:ln>
            <a:noFill/>
          </a:ln>
        </p:spPr>
        <p:txBody>
          <a:bodyPr anchorCtr="0" anchor="t" bIns="91425" lIns="91425" rIns="91425" tIns="91425">
            <a:noAutofit/>
          </a:bodyPr>
          <a:lstStyle/>
          <a:p>
            <a:pPr lvl="0">
              <a:spcBef>
                <a:spcPts val="0"/>
              </a:spcBef>
              <a:buNone/>
            </a:pPr>
            <a:r>
              <a:rPr lang="it" sz="1800">
                <a:latin typeface="Source Code Pro"/>
                <a:ea typeface="Source Code Pro"/>
                <a:cs typeface="Source Code Pro"/>
                <a:sym typeface="Source Code Pro"/>
              </a:rPr>
              <a:t>In the afternoon, we did our workshop as always.</a:t>
            </a:r>
          </a:p>
        </p:txBody>
      </p:sp>
      <p:pic>
        <p:nvPicPr>
          <p:cNvPr id="104" name="Shape 104"/>
          <p:cNvPicPr preferRelativeResize="0"/>
          <p:nvPr/>
        </p:nvPicPr>
        <p:blipFill rotWithShape="1">
          <a:blip r:embed="rId3">
            <a:alphaModFix/>
          </a:blip>
          <a:srcRect b="0" l="7030" r="2249" t="4752"/>
          <a:stretch/>
        </p:blipFill>
        <p:spPr>
          <a:xfrm>
            <a:off x="308774" y="1621600"/>
            <a:ext cx="4061352" cy="2395225"/>
          </a:xfrm>
          <a:prstGeom prst="rect">
            <a:avLst/>
          </a:prstGeom>
          <a:noFill/>
          <a:ln>
            <a:noFill/>
          </a:ln>
        </p:spPr>
      </p:pic>
      <p:pic>
        <p:nvPicPr>
          <p:cNvPr id="105" name="Shape 105"/>
          <p:cNvPicPr preferRelativeResize="0"/>
          <p:nvPr/>
        </p:nvPicPr>
        <p:blipFill>
          <a:blip r:embed="rId4">
            <a:alphaModFix/>
          </a:blip>
          <a:stretch>
            <a:fillRect/>
          </a:stretch>
        </p:blipFill>
        <p:spPr>
          <a:xfrm>
            <a:off x="4655150" y="1626924"/>
            <a:ext cx="4246559" cy="23845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 name="Shape 109"/>
        <p:cNvGrpSpPr/>
        <p:nvPr/>
      </p:nvGrpSpPr>
      <p:grpSpPr>
        <a:xfrm>
          <a:off x="0" y="0"/>
          <a:ext cx="0" cy="0"/>
          <a:chOff x="0" y="0"/>
          <a:chExt cx="0" cy="0"/>
        </a:xfrm>
      </p:grpSpPr>
      <p:sp>
        <p:nvSpPr>
          <p:cNvPr id="110" name="Shape 110"/>
          <p:cNvSpPr txBox="1"/>
          <p:nvPr>
            <p:ph type="title"/>
          </p:nvPr>
        </p:nvSpPr>
        <p:spPr>
          <a:xfrm>
            <a:off x="311700" y="292850"/>
            <a:ext cx="8520600" cy="801000"/>
          </a:xfrm>
          <a:prstGeom prst="rect">
            <a:avLst/>
          </a:prstGeom>
        </p:spPr>
        <p:txBody>
          <a:bodyPr anchorCtr="0" anchor="t" bIns="91425" lIns="91425" rIns="91425" tIns="91425">
            <a:noAutofit/>
          </a:bodyPr>
          <a:lstStyle/>
          <a:p>
            <a:pPr lvl="0" algn="ctr">
              <a:spcBef>
                <a:spcPts val="0"/>
              </a:spcBef>
              <a:buNone/>
            </a:pPr>
            <a:r>
              <a:rPr lang="it"/>
              <a:t>wednesday </a:t>
            </a:r>
          </a:p>
        </p:txBody>
      </p:sp>
      <p:sp>
        <p:nvSpPr>
          <p:cNvPr id="111" name="Shape 111"/>
          <p:cNvSpPr txBox="1"/>
          <p:nvPr>
            <p:ph idx="1" type="body"/>
          </p:nvPr>
        </p:nvSpPr>
        <p:spPr>
          <a:xfrm>
            <a:off x="311700" y="905950"/>
            <a:ext cx="5284800" cy="3663000"/>
          </a:xfrm>
          <a:prstGeom prst="rect">
            <a:avLst/>
          </a:prstGeom>
        </p:spPr>
        <p:txBody>
          <a:bodyPr anchorCtr="0" anchor="t" bIns="91425" lIns="91425" rIns="91425" tIns="91425">
            <a:noAutofit/>
          </a:bodyPr>
          <a:lstStyle/>
          <a:p>
            <a:pPr lvl="0">
              <a:spcBef>
                <a:spcPts val="0"/>
              </a:spcBef>
              <a:buNone/>
            </a:pPr>
            <a:r>
              <a:rPr lang="it"/>
              <a:t>Wednesday was very busy because we visited different places in different cities. </a:t>
            </a:r>
          </a:p>
          <a:p>
            <a:pPr lvl="0">
              <a:spcBef>
                <a:spcPts val="0"/>
              </a:spcBef>
              <a:buNone/>
            </a:pPr>
            <a:r>
              <a:rPr lang="it"/>
              <a:t>We left Rovinj at 7:45 for going to Porec where we visited the Euphrasian Basilica. It has retained, for the most part its original shape, but accidents, fires and earthquakes have altered a few details. We climbed on the top of the bell tower. Then we went inside the basilica.</a:t>
            </a:r>
          </a:p>
        </p:txBody>
      </p:sp>
      <p:pic>
        <p:nvPicPr>
          <p:cNvPr id="112" name="Shape 112"/>
          <p:cNvPicPr preferRelativeResize="0"/>
          <p:nvPr/>
        </p:nvPicPr>
        <p:blipFill rotWithShape="1">
          <a:blip r:embed="rId3">
            <a:alphaModFix amt="40000"/>
          </a:blip>
          <a:srcRect b="0" l="0" r="0" t="0"/>
          <a:stretch/>
        </p:blipFill>
        <p:spPr>
          <a:xfrm>
            <a:off x="311700" y="905950"/>
            <a:ext cx="7028348" cy="3953424"/>
          </a:xfrm>
          <a:prstGeom prst="rect">
            <a:avLst/>
          </a:prstGeom>
          <a:noFill/>
          <a:ln>
            <a:noFill/>
          </a:ln>
        </p:spPr>
      </p:pic>
      <p:pic>
        <p:nvPicPr>
          <p:cNvPr id="113" name="Shape 113"/>
          <p:cNvPicPr preferRelativeResize="0"/>
          <p:nvPr/>
        </p:nvPicPr>
        <p:blipFill>
          <a:blip r:embed="rId4">
            <a:alphaModFix/>
          </a:blip>
          <a:stretch>
            <a:fillRect/>
          </a:stretch>
        </p:blipFill>
        <p:spPr>
          <a:xfrm>
            <a:off x="6228850" y="109599"/>
            <a:ext cx="2849375" cy="1899575"/>
          </a:xfrm>
          <a:prstGeom prst="rect">
            <a:avLst/>
          </a:prstGeom>
          <a:noFill/>
          <a:ln>
            <a:noFill/>
          </a:ln>
        </p:spPr>
      </p:pic>
      <p:pic>
        <p:nvPicPr>
          <p:cNvPr id="114" name="Shape 114"/>
          <p:cNvPicPr preferRelativeResize="0"/>
          <p:nvPr/>
        </p:nvPicPr>
        <p:blipFill>
          <a:blip r:embed="rId5">
            <a:alphaModFix/>
          </a:blip>
          <a:stretch>
            <a:fillRect/>
          </a:stretch>
        </p:blipFill>
        <p:spPr>
          <a:xfrm>
            <a:off x="7104399" y="2216375"/>
            <a:ext cx="1973825" cy="2637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1000"/>
                                        <p:tgtEl>
                                          <p:spTgt spid="111"/>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 name="Shape 118"/>
        <p:cNvGrpSpPr/>
        <p:nvPr/>
      </p:nvGrpSpPr>
      <p:grpSpPr>
        <a:xfrm>
          <a:off x="0" y="0"/>
          <a:ext cx="0" cy="0"/>
          <a:chOff x="0" y="0"/>
          <a:chExt cx="0" cy="0"/>
        </a:xfrm>
      </p:grpSpPr>
      <p:sp>
        <p:nvSpPr>
          <p:cNvPr id="119" name="Shape 119"/>
          <p:cNvSpPr txBox="1"/>
          <p:nvPr>
            <p:ph type="title"/>
          </p:nvPr>
        </p:nvSpPr>
        <p:spPr>
          <a:xfrm>
            <a:off x="311700" y="292850"/>
            <a:ext cx="8520600" cy="801000"/>
          </a:xfrm>
          <a:prstGeom prst="rect">
            <a:avLst/>
          </a:prstGeom>
        </p:spPr>
        <p:txBody>
          <a:bodyPr anchorCtr="0" anchor="t" bIns="91425" lIns="91425" rIns="91425" tIns="91425">
            <a:noAutofit/>
          </a:bodyPr>
          <a:lstStyle/>
          <a:p>
            <a:pPr lvl="0" algn="ctr">
              <a:spcBef>
                <a:spcPts val="0"/>
              </a:spcBef>
              <a:buNone/>
            </a:pPr>
            <a:r>
              <a:rPr lang="it"/>
              <a:t>WEDNESDAY</a:t>
            </a:r>
          </a:p>
        </p:txBody>
      </p:sp>
      <p:sp>
        <p:nvSpPr>
          <p:cNvPr id="120" name="Shape 120"/>
          <p:cNvSpPr txBox="1"/>
          <p:nvPr>
            <p:ph idx="1" type="body"/>
          </p:nvPr>
        </p:nvSpPr>
        <p:spPr>
          <a:xfrm>
            <a:off x="2722350" y="1228675"/>
            <a:ext cx="6109800" cy="2014800"/>
          </a:xfrm>
          <a:prstGeom prst="rect">
            <a:avLst/>
          </a:prstGeom>
        </p:spPr>
        <p:txBody>
          <a:bodyPr anchorCtr="0" anchor="t" bIns="91425" lIns="91425" rIns="91425" tIns="91425">
            <a:noAutofit/>
          </a:bodyPr>
          <a:lstStyle/>
          <a:p>
            <a:pPr lvl="0">
              <a:spcBef>
                <a:spcPts val="0"/>
              </a:spcBef>
              <a:buNone/>
            </a:pPr>
            <a:r>
              <a:rPr lang="it"/>
              <a:t>After that we walked down the Decumanus and we saw the romantic house. It was characterized by a wood balcony. We also saw the Marafor square, the oldest and biggest place in Parenzo. Even today we can see the remains of the ancient pavement.</a:t>
            </a:r>
          </a:p>
        </p:txBody>
      </p:sp>
      <p:pic>
        <p:nvPicPr>
          <p:cNvPr id="121" name="Shape 121"/>
          <p:cNvPicPr preferRelativeResize="0"/>
          <p:nvPr/>
        </p:nvPicPr>
        <p:blipFill>
          <a:blip r:embed="rId3">
            <a:alphaModFix/>
          </a:blip>
          <a:stretch>
            <a:fillRect/>
          </a:stretch>
        </p:blipFill>
        <p:spPr>
          <a:xfrm>
            <a:off x="207450" y="496800"/>
            <a:ext cx="2317950" cy="2317950"/>
          </a:xfrm>
          <a:prstGeom prst="rect">
            <a:avLst/>
          </a:prstGeom>
          <a:noFill/>
          <a:ln>
            <a:noFill/>
          </a:ln>
        </p:spPr>
      </p:pic>
      <p:pic>
        <p:nvPicPr>
          <p:cNvPr id="122" name="Shape 122"/>
          <p:cNvPicPr preferRelativeResize="0"/>
          <p:nvPr/>
        </p:nvPicPr>
        <p:blipFill>
          <a:blip r:embed="rId4">
            <a:alphaModFix/>
          </a:blip>
          <a:stretch>
            <a:fillRect/>
          </a:stretch>
        </p:blipFill>
        <p:spPr>
          <a:xfrm>
            <a:off x="137950" y="3243375"/>
            <a:ext cx="5298900" cy="1766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1000"/>
                                        <p:tgtEl>
                                          <p:spTgt spid="122"/>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1000"/>
                                        <p:tgtEl>
                                          <p:spTgt spid="12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beach-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