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2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FE82-3411-45AC-B926-9934A62B73B5}" type="datetimeFigureOut">
              <a:rPr lang="nl-NL" smtClean="0"/>
              <a:t>13-9-2017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2F34E95-63F3-43A7-9344-E9F2F35A44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321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FEDF-4F33-4AFE-9A0A-2E51FA945654}" type="datetimeFigureOut">
              <a:rPr lang="lv-LV" smtClean="0"/>
              <a:t>13.09.2017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C900C-2BD2-41C1-9C87-F1196C8E08F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133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FEDF-4F33-4AFE-9A0A-2E51FA945654}" type="datetimeFigureOut">
              <a:rPr lang="lv-LV" smtClean="0"/>
              <a:t>13.09.2017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C900C-2BD2-41C1-9C87-F1196C8E08F0}" type="slidenum">
              <a:rPr lang="lv-LV" smtClean="0"/>
              <a:t>‹nr.›</a:t>
            </a:fld>
            <a:endParaRPr lang="lv-L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5749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FEDF-4F33-4AFE-9A0A-2E51FA945654}" type="datetimeFigureOut">
              <a:rPr lang="lv-LV" smtClean="0"/>
              <a:t>13.09.2017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C900C-2BD2-41C1-9C87-F1196C8E08F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1581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FEDF-4F33-4AFE-9A0A-2E51FA945654}" type="datetimeFigureOut">
              <a:rPr lang="lv-LV" smtClean="0"/>
              <a:t>13.09.2017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C900C-2BD2-41C1-9C87-F1196C8E08F0}" type="slidenum">
              <a:rPr lang="lv-LV" smtClean="0"/>
              <a:t>‹nr.›</a:t>
            </a:fld>
            <a:endParaRPr lang="lv-L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625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FEDF-4F33-4AFE-9A0A-2E51FA945654}" type="datetimeFigureOut">
              <a:rPr lang="lv-LV" smtClean="0"/>
              <a:t>13.09.2017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C900C-2BD2-41C1-9C87-F1196C8E08F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38175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FEDF-4F33-4AFE-9A0A-2E51FA945654}" type="datetimeFigureOut">
              <a:rPr lang="lv-LV" smtClean="0"/>
              <a:t>13.09.2017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900C-2BD2-41C1-9C87-F1196C8E08F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9655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FEDF-4F33-4AFE-9A0A-2E51FA945654}" type="datetimeFigureOut">
              <a:rPr lang="lv-LV" smtClean="0"/>
              <a:t>13.09.2017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900C-2BD2-41C1-9C87-F1196C8E08F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955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FE82-3411-45AC-B926-9934A62B73B5}" type="datetimeFigureOut">
              <a:rPr lang="nl-NL" smtClean="0"/>
              <a:t>13-9-2017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4E95-63F3-43A7-9344-E9F2F35A44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2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FEDF-4F33-4AFE-9A0A-2E51FA945654}" type="datetimeFigureOut">
              <a:rPr lang="lv-LV" smtClean="0"/>
              <a:t>13.09.2017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C900C-2BD2-41C1-9C87-F1196C8E08F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971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FEDF-4F33-4AFE-9A0A-2E51FA945654}" type="datetimeFigureOut">
              <a:rPr lang="lv-LV" smtClean="0"/>
              <a:t>13.09.2017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C900C-2BD2-41C1-9C87-F1196C8E08F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9031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FEDF-4F33-4AFE-9A0A-2E51FA945654}" type="datetimeFigureOut">
              <a:rPr lang="lv-LV" smtClean="0"/>
              <a:t>13.09.2017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C900C-2BD2-41C1-9C87-F1196C8E08F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023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FEDF-4F33-4AFE-9A0A-2E51FA945654}" type="datetimeFigureOut">
              <a:rPr lang="lv-LV" smtClean="0"/>
              <a:t>13.09.2017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900C-2BD2-41C1-9C87-F1196C8E08F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6109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FEDF-4F33-4AFE-9A0A-2E51FA945654}" type="datetimeFigureOut">
              <a:rPr lang="lv-LV" smtClean="0"/>
              <a:t>13.09.2017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900C-2BD2-41C1-9C87-F1196C8E08F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027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FEDF-4F33-4AFE-9A0A-2E51FA945654}" type="datetimeFigureOut">
              <a:rPr lang="lv-LV" smtClean="0"/>
              <a:t>13.09.2017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900C-2BD2-41C1-9C87-F1196C8E08F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083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FEDF-4F33-4AFE-9A0A-2E51FA945654}" type="datetimeFigureOut">
              <a:rPr lang="lv-LV" smtClean="0"/>
              <a:t>13.09.2017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C900C-2BD2-41C1-9C87-F1196C8E08F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856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5FEDF-4F33-4AFE-9A0A-2E51FA945654}" type="datetimeFigureOut">
              <a:rPr lang="lv-LV" smtClean="0"/>
              <a:t>13.09.2017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AC900C-2BD2-41C1-9C87-F1196C8E08F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082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sg-ictal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2.%09Videopresentation%20of%20Malala%20https:/vimeo.com/178464378%20(5:16%20min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obalgoals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nswergarden.ch/53952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lobalgoal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78E2B1F6-8791-48C7-8BEE-0A5BD28E5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lv-LV">
                <a:latin typeface="Arial" pitchFamily="34"/>
                <a:cs typeface="Arial" pitchFamily="34"/>
              </a:rPr>
              <a:t>The Right Use of Food can End Hunger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8A128B-B341-4925-800F-1475A0951C2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2861187" y="3148945"/>
            <a:ext cx="8721213" cy="2585323"/>
          </a:xfrm>
          <a:prstGeom prst="rect">
            <a:avLst/>
          </a:prstGeom>
          <a:solidFill>
            <a:srgbClr val="F8F9F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Introduction </a:t>
            </a:r>
          </a:p>
          <a:p>
            <a:pPr algn="ctr"/>
            <a:r>
              <a:rPr lang="en-GB" sz="4800" dirty="0" smtClean="0"/>
              <a:t>to </a:t>
            </a:r>
            <a:r>
              <a:rPr lang="en-GB" sz="4800" dirty="0"/>
              <a:t>the </a:t>
            </a:r>
            <a:r>
              <a:rPr lang="en-GB" sz="4800" dirty="0" smtClean="0"/>
              <a:t>sustainable development goals</a:t>
            </a:r>
            <a:endParaRPr lang="nl-NL" sz="4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929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Teachers appendix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Subject</a:t>
            </a:r>
            <a:r>
              <a:rPr lang="nl-NL" dirty="0" smtClean="0"/>
              <a:t>:					Global </a:t>
            </a:r>
            <a:r>
              <a:rPr lang="nl-NL" dirty="0" err="1" smtClean="0"/>
              <a:t>Citizenship</a:t>
            </a:r>
            <a:endParaRPr lang="nl-NL" dirty="0"/>
          </a:p>
          <a:p>
            <a:r>
              <a:rPr lang="nl-NL" dirty="0" err="1"/>
              <a:t>Targetgroup</a:t>
            </a:r>
            <a:r>
              <a:rPr lang="nl-NL" dirty="0"/>
              <a:t>/</a:t>
            </a:r>
            <a:r>
              <a:rPr lang="nl-NL" dirty="0" err="1"/>
              <a:t>age</a:t>
            </a:r>
            <a:r>
              <a:rPr lang="nl-NL" dirty="0"/>
              <a:t> range: </a:t>
            </a:r>
            <a:r>
              <a:rPr lang="nl-NL" dirty="0" smtClean="0"/>
              <a:t>	&gt;</a:t>
            </a:r>
            <a:r>
              <a:rPr lang="nl-NL" dirty="0"/>
              <a:t>12 </a:t>
            </a:r>
            <a:r>
              <a:rPr lang="nl-NL" dirty="0" err="1" smtClean="0"/>
              <a:t>years</a:t>
            </a:r>
            <a:endParaRPr lang="nl-NL" dirty="0"/>
          </a:p>
          <a:p>
            <a:r>
              <a:rPr lang="nl-NL" dirty="0"/>
              <a:t>Time: </a:t>
            </a:r>
            <a:r>
              <a:rPr lang="nl-NL" dirty="0" smtClean="0"/>
              <a:t>					40 </a:t>
            </a:r>
            <a:r>
              <a:rPr lang="nl-NL" dirty="0"/>
              <a:t>minutes</a:t>
            </a:r>
          </a:p>
          <a:p>
            <a:r>
              <a:rPr lang="nl-NL" dirty="0" smtClean="0"/>
              <a:t>Software tools</a:t>
            </a:r>
            <a:r>
              <a:rPr lang="nl-NL" dirty="0"/>
              <a:t>: </a:t>
            </a:r>
            <a:r>
              <a:rPr lang="nl-NL" dirty="0" smtClean="0"/>
              <a:t>			</a:t>
            </a:r>
            <a:r>
              <a:rPr lang="nl-NL" dirty="0" err="1" smtClean="0"/>
              <a:t>Padlet</a:t>
            </a:r>
            <a:r>
              <a:rPr lang="nl-NL" dirty="0" smtClean="0"/>
              <a:t>, </a:t>
            </a:r>
            <a:r>
              <a:rPr lang="nl-NL" dirty="0" err="1"/>
              <a:t>Kahoot</a:t>
            </a:r>
            <a:r>
              <a:rPr lang="nl-NL" dirty="0"/>
              <a:t>, video</a:t>
            </a:r>
            <a:r>
              <a:rPr lang="nl-NL" dirty="0" smtClean="0"/>
              <a:t>, </a:t>
            </a:r>
            <a:r>
              <a:rPr lang="nl-NL" dirty="0" err="1" smtClean="0"/>
              <a:t>Answergarden</a:t>
            </a:r>
            <a:r>
              <a:rPr lang="nl-NL" dirty="0" smtClean="0"/>
              <a:t>, 										</a:t>
            </a:r>
            <a:r>
              <a:rPr lang="nl-NL" dirty="0" err="1" smtClean="0"/>
              <a:t>Powerpoint</a:t>
            </a:r>
            <a:endParaRPr lang="nl-NL" dirty="0" smtClean="0"/>
          </a:p>
          <a:p>
            <a:r>
              <a:rPr lang="nl-NL" dirty="0" smtClean="0"/>
              <a:t>Hardware:				</a:t>
            </a:r>
            <a:r>
              <a:rPr lang="nl-NL" dirty="0" err="1" smtClean="0"/>
              <a:t>Projection</a:t>
            </a:r>
            <a:r>
              <a:rPr lang="nl-NL" dirty="0" smtClean="0"/>
              <a:t>/audio/</a:t>
            </a:r>
            <a:r>
              <a:rPr lang="nl-NL" dirty="0" err="1" smtClean="0"/>
              <a:t>beemer</a:t>
            </a:r>
            <a:r>
              <a:rPr lang="nl-NL" dirty="0" smtClean="0"/>
              <a:t> (teacher), laptops/pc 								or mobile </a:t>
            </a:r>
            <a:r>
              <a:rPr lang="nl-NL" dirty="0" err="1" smtClean="0"/>
              <a:t>devices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students</a:t>
            </a:r>
            <a:endParaRPr lang="nl-NL" dirty="0"/>
          </a:p>
          <a:p>
            <a:r>
              <a:rPr lang="nl-NL" dirty="0" err="1" smtClean="0"/>
              <a:t>Outcomes</a:t>
            </a:r>
            <a:r>
              <a:rPr lang="nl-NL" dirty="0" smtClean="0"/>
              <a:t>:				Awareness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global</a:t>
            </a:r>
            <a:r>
              <a:rPr lang="nl-NL" dirty="0" smtClean="0"/>
              <a:t> </a:t>
            </a:r>
            <a:r>
              <a:rPr lang="nl-NL" dirty="0" err="1" smtClean="0"/>
              <a:t>sustainable</a:t>
            </a:r>
            <a:r>
              <a:rPr lang="nl-NL" dirty="0" smtClean="0"/>
              <a:t> goals</a:t>
            </a:r>
            <a:br>
              <a:rPr lang="nl-NL" dirty="0" smtClean="0"/>
            </a:br>
            <a:r>
              <a:rPr lang="nl-NL" dirty="0" smtClean="0"/>
              <a:t>							</a:t>
            </a:r>
            <a:r>
              <a:rPr lang="nl-NL" dirty="0" err="1" smtClean="0"/>
              <a:t>improving</a:t>
            </a:r>
            <a:r>
              <a:rPr lang="nl-NL" dirty="0" smtClean="0"/>
              <a:t> </a:t>
            </a:r>
            <a:r>
              <a:rPr lang="nl-NL" dirty="0" err="1" smtClean="0"/>
              <a:t>ict</a:t>
            </a:r>
            <a:r>
              <a:rPr lang="nl-NL" dirty="0" smtClean="0"/>
              <a:t> in </a:t>
            </a:r>
            <a:r>
              <a:rPr lang="nl-NL" dirty="0" err="1" smtClean="0"/>
              <a:t>active</a:t>
            </a:r>
            <a:r>
              <a:rPr lang="nl-NL" dirty="0" smtClean="0"/>
              <a:t> </a:t>
            </a:r>
            <a:r>
              <a:rPr lang="nl-NL" dirty="0" err="1" smtClean="0"/>
              <a:t>learning</a:t>
            </a:r>
            <a:r>
              <a:rPr lang="nl-NL" dirty="0" smtClean="0"/>
              <a:t>, </a:t>
            </a:r>
            <a:r>
              <a:rPr lang="nl-NL" dirty="0" err="1" smtClean="0"/>
              <a:t>practicing</a:t>
            </a:r>
            <a:r>
              <a:rPr lang="nl-NL" dirty="0" smtClean="0"/>
              <a:t> English 							</a:t>
            </a:r>
            <a:r>
              <a:rPr lang="nl-NL" dirty="0" err="1" smtClean="0"/>
              <a:t>language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691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58720" y="2133600"/>
            <a:ext cx="9113520" cy="3777622"/>
          </a:xfrm>
        </p:spPr>
        <p:txBody>
          <a:bodyPr>
            <a:normAutofit/>
          </a:bodyPr>
          <a:lstStyle/>
          <a:p>
            <a:r>
              <a:rPr lang="nl-NL" sz="6000" dirty="0" err="1" smtClean="0"/>
              <a:t>What</a:t>
            </a:r>
            <a:r>
              <a:rPr lang="nl-NL" sz="6000" dirty="0" smtClean="0"/>
              <a:t> are </a:t>
            </a:r>
            <a:r>
              <a:rPr lang="nl-NL" sz="6000" dirty="0" err="1" smtClean="0"/>
              <a:t>the</a:t>
            </a:r>
            <a:r>
              <a:rPr lang="nl-NL" sz="6000" dirty="0" smtClean="0"/>
              <a:t> 3 most important goals </a:t>
            </a:r>
            <a:r>
              <a:rPr lang="nl-NL" sz="6000" dirty="0" err="1" smtClean="0"/>
              <a:t>for</a:t>
            </a:r>
            <a:r>
              <a:rPr lang="nl-NL" sz="6000" dirty="0" smtClean="0"/>
              <a:t> </a:t>
            </a:r>
            <a:r>
              <a:rPr lang="nl-NL" sz="6000" dirty="0" err="1" smtClean="0"/>
              <a:t>you</a:t>
            </a:r>
            <a:r>
              <a:rPr lang="nl-NL" sz="6000" dirty="0" smtClean="0"/>
              <a:t> in 2030? </a:t>
            </a:r>
          </a:p>
        </p:txBody>
      </p:sp>
    </p:spTree>
    <p:extLst>
      <p:ext uri="{BB962C8B-B14F-4D97-AF65-F5344CB8AC3E}">
        <p14:creationId xmlns:p14="http://schemas.microsoft.com/office/powerpoint/2010/main" val="416784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8782" y="1869261"/>
            <a:ext cx="10515600" cy="4351338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1025" name="Afbeelding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65"/>
          <a:stretch>
            <a:fillRect/>
          </a:stretch>
        </p:blipFill>
        <p:spPr bwMode="auto">
          <a:xfrm>
            <a:off x="2225965" y="186552"/>
            <a:ext cx="5633028" cy="51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99067" y="5574268"/>
            <a:ext cx="49599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nl-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http://bit.ly/sg-ictalt</a:t>
            </a:r>
            <a:endParaRPr kumimoji="0" lang="en-GB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8697192" y="2290618"/>
            <a:ext cx="2656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err="1" smtClean="0"/>
              <a:t>Answer</a:t>
            </a:r>
            <a:r>
              <a:rPr lang="nl-NL" sz="3600" dirty="0" smtClean="0"/>
              <a:t> </a:t>
            </a:r>
            <a:r>
              <a:rPr lang="nl-NL" sz="3600" dirty="0" err="1" smtClean="0"/>
              <a:t>with</a:t>
            </a:r>
            <a:r>
              <a:rPr lang="nl-NL" sz="3600" dirty="0" smtClean="0"/>
              <a:t> max. 3 </a:t>
            </a:r>
            <a:r>
              <a:rPr lang="nl-NL" sz="3600" dirty="0" err="1" smtClean="0"/>
              <a:t>words</a:t>
            </a:r>
            <a:r>
              <a:rPr lang="nl-NL" sz="3600" dirty="0" smtClean="0"/>
              <a:t> or a short </a:t>
            </a:r>
            <a:r>
              <a:rPr lang="nl-NL" sz="3600" dirty="0" err="1" smtClean="0"/>
              <a:t>sentence</a:t>
            </a:r>
            <a:r>
              <a:rPr lang="nl-NL" sz="3600" dirty="0" smtClean="0"/>
              <a:t>.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5884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54054" y="2378652"/>
            <a:ext cx="5063836" cy="1325563"/>
          </a:xfrm>
        </p:spPr>
        <p:txBody>
          <a:bodyPr/>
          <a:lstStyle/>
          <a:p>
            <a:r>
              <a:rPr lang="nl-NL" dirty="0" smtClean="0">
                <a:hlinkClick r:id="rId2"/>
              </a:rPr>
              <a:t>Look at </a:t>
            </a:r>
            <a:r>
              <a:rPr lang="nl-NL" dirty="0" err="1" smtClean="0">
                <a:hlinkClick r:id="rId2"/>
              </a:rPr>
              <a:t>the</a:t>
            </a:r>
            <a:r>
              <a:rPr lang="nl-NL" dirty="0" smtClean="0">
                <a:hlinkClick r:id="rId2"/>
              </a:rPr>
              <a:t> video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49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Memory game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6000" dirty="0" smtClean="0"/>
              <a:t>Remember </a:t>
            </a:r>
            <a:r>
              <a:rPr lang="en-GB" sz="6000" dirty="0"/>
              <a:t>all </a:t>
            </a:r>
            <a:r>
              <a:rPr lang="en-GB" sz="6000" dirty="0" smtClean="0"/>
              <a:t>17 sustainable development goals </a:t>
            </a:r>
            <a:r>
              <a:rPr lang="en-GB" sz="6000" dirty="0"/>
              <a:t>in </a:t>
            </a:r>
            <a:r>
              <a:rPr lang="en-GB" sz="6000" dirty="0" smtClean="0"/>
              <a:t>pairs </a:t>
            </a:r>
            <a:r>
              <a:rPr lang="en-GB" sz="6000" dirty="0"/>
              <a:t>of 2 </a:t>
            </a:r>
            <a:r>
              <a:rPr lang="en-GB" sz="6000" dirty="0" smtClean="0"/>
              <a:t>students </a:t>
            </a:r>
            <a:r>
              <a:rPr lang="en-GB" sz="6000" dirty="0"/>
              <a:t>for two </a:t>
            </a:r>
            <a:r>
              <a:rPr lang="en-GB" sz="6000" dirty="0" smtClean="0"/>
              <a:t>minutes.</a:t>
            </a:r>
            <a:endParaRPr lang="nl-NL" sz="6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52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b="1" dirty="0" smtClean="0"/>
              <a:t>www.Kahoot.it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t">
              <a:buNone/>
            </a:pPr>
            <a:endParaRPr lang="en-GB" sz="6000" dirty="0" smtClean="0"/>
          </a:p>
          <a:p>
            <a:pPr marL="0" indent="0" algn="ctr" fontAlgn="t">
              <a:buNone/>
            </a:pPr>
            <a:r>
              <a:rPr lang="en-GB" sz="8000" dirty="0" smtClean="0"/>
              <a:t>pin </a:t>
            </a:r>
            <a:r>
              <a:rPr lang="en-GB" sz="8000" b="1" dirty="0"/>
              <a:t>825769</a:t>
            </a:r>
            <a:endParaRPr lang="nl-NL" sz="80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104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 </a:t>
            </a:r>
            <a:r>
              <a:rPr lang="nl-NL" dirty="0" err="1" smtClean="0"/>
              <a:t>to</a:t>
            </a:r>
            <a:r>
              <a:rPr lang="nl-NL" dirty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link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give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answer</a:t>
            </a:r>
            <a:r>
              <a:rPr lang="nl-NL" dirty="0" smtClean="0"/>
              <a:t> in.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u="sng" dirty="0" smtClean="0">
              <a:hlinkClick r:id="rId2"/>
            </a:endParaRPr>
          </a:p>
          <a:p>
            <a:endParaRPr lang="en-GB" u="sng" dirty="0">
              <a:hlinkClick r:id="rId2"/>
            </a:endParaRPr>
          </a:p>
          <a:p>
            <a:pPr marL="0" indent="0">
              <a:buNone/>
            </a:pPr>
            <a:r>
              <a:rPr lang="en-GB" sz="6000" u="sng" dirty="0" smtClean="0">
                <a:hlinkClick r:id="rId2"/>
              </a:rPr>
              <a:t>https</a:t>
            </a:r>
            <a:r>
              <a:rPr lang="en-GB" sz="6000" u="sng" dirty="0">
                <a:hlinkClick r:id="rId2"/>
              </a:rPr>
              <a:t>://answergarden.ch/539526</a:t>
            </a:r>
            <a:r>
              <a:rPr lang="en-GB" sz="6000" dirty="0"/>
              <a:t> </a:t>
            </a:r>
            <a:endParaRPr lang="nl-NL" sz="60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7548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Memory </a:t>
            </a:r>
            <a:r>
              <a:rPr lang="nl-NL" dirty="0" smtClean="0">
                <a:hlinkClick r:id="rId2"/>
              </a:rPr>
              <a:t>game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0551" y="132080"/>
            <a:ext cx="10578115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84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</a:t>
            </a:r>
            <a:r>
              <a:rPr lang="nl-NL" dirty="0" err="1" smtClean="0"/>
              <a:t>projectgroup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Guy </a:t>
            </a:r>
            <a:r>
              <a:rPr lang="nl-NL" dirty="0" err="1" smtClean="0"/>
              <a:t>Verzele</a:t>
            </a:r>
            <a:r>
              <a:rPr lang="nl-NL" dirty="0" smtClean="0"/>
              <a:t> (Belgium)</a:t>
            </a:r>
          </a:p>
          <a:p>
            <a:r>
              <a:rPr lang="nl-NL" dirty="0" smtClean="0"/>
              <a:t>Maria </a:t>
            </a:r>
            <a:r>
              <a:rPr lang="nl-NL" dirty="0" err="1" smtClean="0"/>
              <a:t>Sebastiana</a:t>
            </a:r>
            <a:r>
              <a:rPr lang="nl-NL" dirty="0" smtClean="0"/>
              <a:t> </a:t>
            </a:r>
            <a:r>
              <a:rPr lang="nl-NL" dirty="0" err="1" smtClean="0"/>
              <a:t>Adamo</a:t>
            </a:r>
            <a:r>
              <a:rPr lang="nl-NL" dirty="0" smtClean="0"/>
              <a:t> (Italy)</a:t>
            </a:r>
          </a:p>
          <a:p>
            <a:r>
              <a:rPr lang="nl-NL" dirty="0" err="1" smtClean="0"/>
              <a:t>Hendrien</a:t>
            </a:r>
            <a:r>
              <a:rPr lang="nl-NL" dirty="0" smtClean="0"/>
              <a:t> Exel (The Netherlands)</a:t>
            </a:r>
          </a:p>
          <a:p>
            <a:r>
              <a:rPr lang="nl-NL" dirty="0" smtClean="0"/>
              <a:t>Maria </a:t>
            </a:r>
            <a:r>
              <a:rPr lang="nl-NL" dirty="0" err="1" smtClean="0"/>
              <a:t>Cândida</a:t>
            </a:r>
            <a:r>
              <a:rPr lang="nl-NL" dirty="0" smtClean="0"/>
              <a:t> </a:t>
            </a:r>
            <a:r>
              <a:rPr lang="nl-NL" dirty="0" err="1" smtClean="0"/>
              <a:t>Tavares</a:t>
            </a:r>
            <a:r>
              <a:rPr lang="nl-NL" dirty="0" smtClean="0"/>
              <a:t> (Portugal)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September 13th, 2017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2809099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114</Words>
  <Application>Microsoft Office PowerPoint</Application>
  <PresentationFormat>Breedbeeld</PresentationFormat>
  <Paragraphs>34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Sliert</vt:lpstr>
      <vt:lpstr>The Right Use of Food can End Hunger</vt:lpstr>
      <vt:lpstr>PowerPoint-presentatie</vt:lpstr>
      <vt:lpstr>PowerPoint-presentatie</vt:lpstr>
      <vt:lpstr>Look at the video</vt:lpstr>
      <vt:lpstr>Memory game</vt:lpstr>
      <vt:lpstr>Go to www.Kahoot.it</vt:lpstr>
      <vt:lpstr>Go to the link and give your answer in.</vt:lpstr>
      <vt:lpstr>PowerPoint-presentatie</vt:lpstr>
      <vt:lpstr>The projectgroup</vt:lpstr>
      <vt:lpstr>Teachers appendix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 Use of Food can End Hunger</dc:title>
  <dc:creator>Agita</dc:creator>
  <cp:lastModifiedBy>gebruiker</cp:lastModifiedBy>
  <cp:revision>5</cp:revision>
  <dcterms:created xsi:type="dcterms:W3CDTF">2017-09-13T09:39:37Z</dcterms:created>
  <dcterms:modified xsi:type="dcterms:W3CDTF">2017-09-13T10:16:24Z</dcterms:modified>
</cp:coreProperties>
</file>