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Playfair Display"/>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layfairDisplay-bold.fntdata"/><Relationship Id="rId12" Type="http://schemas.openxmlformats.org/officeDocument/2006/relationships/font" Target="fonts/PlayfairDisplay-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boldItalic.fntdata"/><Relationship Id="rId14" Type="http://schemas.openxmlformats.org/officeDocument/2006/relationships/font" Target="fonts/PlayfairDisplay-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578b74888dca1c9b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578b74888dca1c9b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578b74888dca1c9b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578b74888dca1c9b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578b74888dca1c9b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578b74888dca1c9b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78b74888dca1c9b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78b74888dca1c9b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5504764009aa636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504764009aa636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jpg"/><Relationship Id="rId5" Type="http://schemas.openxmlformats.org/officeDocument/2006/relationships/image" Target="../media/image2.png"/><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youtu.be/BKQsrbHRWNU" TargetMode="External"/><Relationship Id="rId4" Type="http://schemas.openxmlformats.org/officeDocument/2006/relationships/hyperlink" Target="https://youtu.be/AEdcRcEmZeU" TargetMode="External"/><Relationship Id="rId9" Type="http://schemas.openxmlformats.org/officeDocument/2006/relationships/hyperlink" Target="https://youtu.be/qhxSVLCxupU" TargetMode="External"/><Relationship Id="rId5" Type="http://schemas.openxmlformats.org/officeDocument/2006/relationships/hyperlink" Target="https://youtu.be/AEdcRcEmZeU" TargetMode="External"/><Relationship Id="rId6" Type="http://schemas.openxmlformats.org/officeDocument/2006/relationships/hyperlink" Target="https://youtu.be/J2Luc9LMamY" TargetMode="External"/><Relationship Id="rId7" Type="http://schemas.openxmlformats.org/officeDocument/2006/relationships/hyperlink" Target="https://youtu.be/XSdrjoPImBs" TargetMode="External"/><Relationship Id="rId8" Type="http://schemas.openxmlformats.org/officeDocument/2006/relationships/hyperlink" Target="https://youtu.be/JFF_dh0gwa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57025" y="1202550"/>
            <a:ext cx="3223800" cy="774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                 BIOMIMESIS </a:t>
            </a:r>
            <a:endParaRPr/>
          </a:p>
        </p:txBody>
      </p:sp>
      <p:sp>
        <p:nvSpPr>
          <p:cNvPr id="60" name="Google Shape;60;p13"/>
          <p:cNvSpPr txBox="1"/>
          <p:nvPr>
            <p:ph idx="1" type="subTitle"/>
          </p:nvPr>
        </p:nvSpPr>
        <p:spPr>
          <a:xfrm>
            <a:off x="3057025" y="2571750"/>
            <a:ext cx="3030000" cy="17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s" u="sng">
                <a:solidFill>
                  <a:srgbClr val="000000"/>
                </a:solidFill>
                <a:highlight>
                  <a:srgbClr val="C27BA0"/>
                </a:highlight>
              </a:rPr>
              <a:t>Name:  MAMA DIABY</a:t>
            </a:r>
            <a:endParaRPr b="1" u="sng">
              <a:solidFill>
                <a:srgbClr val="000000"/>
              </a:solidFill>
              <a:highlight>
                <a:srgbClr val="C27BA0"/>
              </a:highlight>
            </a:endParaRPr>
          </a:p>
          <a:p>
            <a:pPr indent="0" lvl="0" marL="0" rtl="0" algn="ctr">
              <a:spcBef>
                <a:spcPts val="0"/>
              </a:spcBef>
              <a:spcAft>
                <a:spcPts val="0"/>
              </a:spcAft>
              <a:buNone/>
            </a:pPr>
            <a:r>
              <a:rPr b="1" lang="es" u="sng">
                <a:solidFill>
                  <a:srgbClr val="000000"/>
                </a:solidFill>
                <a:highlight>
                  <a:srgbClr val="C27BA0"/>
                </a:highlight>
              </a:rPr>
              <a:t> Class:  1 BATX A </a:t>
            </a:r>
            <a:endParaRPr b="1" u="sng">
              <a:solidFill>
                <a:srgbClr val="000000"/>
              </a:solidFill>
              <a:highlight>
                <a:srgbClr val="C27BA0"/>
              </a:highlight>
            </a:endParaRPr>
          </a:p>
          <a:p>
            <a:pPr indent="0" lvl="0" marL="0" rtl="0" algn="ctr">
              <a:spcBef>
                <a:spcPts val="0"/>
              </a:spcBef>
              <a:spcAft>
                <a:spcPts val="0"/>
              </a:spcAft>
              <a:buNone/>
            </a:pPr>
            <a:r>
              <a:rPr b="1" lang="es" u="sng">
                <a:solidFill>
                  <a:srgbClr val="000000"/>
                </a:solidFill>
                <a:highlight>
                  <a:srgbClr val="C27BA0"/>
                </a:highlight>
              </a:rPr>
              <a:t>Teacher:MARC BALLE </a:t>
            </a:r>
            <a:endParaRPr b="1" u="sng">
              <a:solidFill>
                <a:srgbClr val="000000"/>
              </a:solidFill>
              <a:highlight>
                <a:srgbClr val="C27BA0"/>
              </a:highlight>
            </a:endParaRPr>
          </a:p>
        </p:txBody>
      </p:sp>
      <p:sp>
        <p:nvSpPr>
          <p:cNvPr id="61" name="Google Shape;61;p13"/>
          <p:cNvSpPr txBox="1"/>
          <p:nvPr/>
        </p:nvSpPr>
        <p:spPr>
          <a:xfrm>
            <a:off x="0" y="1266225"/>
            <a:ext cx="2197800" cy="348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3"/>
          <p:cNvPicPr preferRelativeResize="0"/>
          <p:nvPr/>
        </p:nvPicPr>
        <p:blipFill>
          <a:blip r:embed="rId3">
            <a:alphaModFix/>
          </a:blip>
          <a:stretch>
            <a:fillRect/>
          </a:stretch>
        </p:blipFill>
        <p:spPr>
          <a:xfrm>
            <a:off x="0" y="4414525"/>
            <a:ext cx="2324325" cy="661150"/>
          </a:xfrm>
          <a:prstGeom prst="rect">
            <a:avLst/>
          </a:prstGeom>
          <a:noFill/>
          <a:ln>
            <a:noFill/>
          </a:ln>
        </p:spPr>
      </p:pic>
      <p:pic>
        <p:nvPicPr>
          <p:cNvPr id="63" name="Google Shape;63;p13"/>
          <p:cNvPicPr preferRelativeResize="0"/>
          <p:nvPr/>
        </p:nvPicPr>
        <p:blipFill>
          <a:blip r:embed="rId4">
            <a:alphaModFix/>
          </a:blip>
          <a:stretch>
            <a:fillRect/>
          </a:stretch>
        </p:blipFill>
        <p:spPr>
          <a:xfrm>
            <a:off x="7506450" y="4013050"/>
            <a:ext cx="1312750" cy="937675"/>
          </a:xfrm>
          <a:prstGeom prst="rect">
            <a:avLst/>
          </a:prstGeom>
          <a:noFill/>
          <a:ln>
            <a:noFill/>
          </a:ln>
        </p:spPr>
      </p:pic>
      <p:pic>
        <p:nvPicPr>
          <p:cNvPr id="64" name="Google Shape;64;p13"/>
          <p:cNvPicPr preferRelativeResize="0"/>
          <p:nvPr/>
        </p:nvPicPr>
        <p:blipFill>
          <a:blip r:embed="rId5">
            <a:alphaModFix/>
          </a:blip>
          <a:stretch>
            <a:fillRect/>
          </a:stretch>
        </p:blipFill>
        <p:spPr>
          <a:xfrm>
            <a:off x="6508500" y="1805650"/>
            <a:ext cx="2557475" cy="1701875"/>
          </a:xfrm>
          <a:prstGeom prst="rect">
            <a:avLst/>
          </a:prstGeom>
          <a:noFill/>
          <a:ln>
            <a:noFill/>
          </a:ln>
        </p:spPr>
      </p:pic>
      <p:pic>
        <p:nvPicPr>
          <p:cNvPr id="65" name="Google Shape;65;p13"/>
          <p:cNvPicPr preferRelativeResize="0"/>
          <p:nvPr/>
        </p:nvPicPr>
        <p:blipFill>
          <a:blip r:embed="rId6">
            <a:alphaModFix/>
          </a:blip>
          <a:stretch>
            <a:fillRect/>
          </a:stretch>
        </p:blipFill>
        <p:spPr>
          <a:xfrm>
            <a:off x="74075" y="1805650"/>
            <a:ext cx="2428000" cy="1861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idx="1" type="body"/>
          </p:nvPr>
        </p:nvSpPr>
        <p:spPr>
          <a:xfrm>
            <a:off x="-128325" y="1614900"/>
            <a:ext cx="7818600" cy="3369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s" sz="1800"/>
              <a:t>*WHAT IS BIOMIMESIS? </a:t>
            </a:r>
            <a:endParaRPr sz="1800"/>
          </a:p>
          <a:p>
            <a:pPr indent="-342900" lvl="0" marL="457200" rtl="0" algn="l">
              <a:spcBef>
                <a:spcPts val="0"/>
              </a:spcBef>
              <a:spcAft>
                <a:spcPts val="0"/>
              </a:spcAft>
              <a:buSzPts val="1800"/>
              <a:buChar char="●"/>
            </a:pPr>
            <a:r>
              <a:rPr lang="es" sz="1800"/>
              <a:t>DOLPHINS</a:t>
            </a:r>
            <a:r>
              <a:rPr lang="es" sz="1800"/>
              <a:t> AND THEIR ECOLOCALITATION SYSTEM</a:t>
            </a:r>
            <a:endParaRPr sz="1800"/>
          </a:p>
          <a:p>
            <a:pPr indent="-342900" lvl="0" marL="457200" rtl="0" algn="l">
              <a:spcBef>
                <a:spcPts val="0"/>
              </a:spcBef>
              <a:spcAft>
                <a:spcPts val="0"/>
              </a:spcAft>
              <a:buSzPts val="1800"/>
              <a:buChar char="●"/>
            </a:pPr>
            <a:r>
              <a:rPr lang="es" sz="1800"/>
              <a:t>TSUNAMIS SYSTEM</a:t>
            </a:r>
            <a:endParaRPr sz="1800"/>
          </a:p>
          <a:p>
            <a:pPr indent="-342900" lvl="0" marL="457200" rtl="0" algn="l">
              <a:lnSpc>
                <a:spcPct val="100000"/>
              </a:lnSpc>
              <a:spcBef>
                <a:spcPts val="0"/>
              </a:spcBef>
              <a:spcAft>
                <a:spcPts val="0"/>
              </a:spcAft>
              <a:buSzPts val="1800"/>
              <a:buChar char="●"/>
            </a:pPr>
            <a:r>
              <a:rPr lang="es" sz="1800"/>
              <a:t>HOW THE EARTHQUAKE DETECTION   SYSTEM WORKS</a:t>
            </a:r>
            <a:endParaRPr sz="1800"/>
          </a:p>
          <a:p>
            <a:pPr indent="0" lvl="0" marL="0" rtl="0" algn="just">
              <a:lnSpc>
                <a:spcPct val="100000"/>
              </a:lnSpc>
              <a:spcBef>
                <a:spcPts val="0"/>
              </a:spcBef>
              <a:spcAft>
                <a:spcPts val="0"/>
              </a:spcAft>
              <a:buNone/>
            </a:pPr>
            <a:r>
              <a:t/>
            </a:r>
            <a:endParaRPr sz="1800"/>
          </a:p>
          <a:p>
            <a:pPr indent="-342900" lvl="0" marL="457200" rtl="0" algn="just">
              <a:lnSpc>
                <a:spcPct val="100000"/>
              </a:lnSpc>
              <a:spcBef>
                <a:spcPts val="0"/>
              </a:spcBef>
              <a:spcAft>
                <a:spcPts val="0"/>
              </a:spcAft>
              <a:buSzPts val="1800"/>
              <a:buChar char="●"/>
            </a:pPr>
            <a:r>
              <a:rPr lang="es" sz="1800"/>
              <a:t>WEBGRAPHY </a:t>
            </a:r>
            <a:endParaRPr sz="1800"/>
          </a:p>
          <a:p>
            <a:pPr indent="0" lvl="0" marL="0" rtl="0" algn="just">
              <a:lnSpc>
                <a:spcPct val="100000"/>
              </a:lnSpc>
              <a:spcBef>
                <a:spcPts val="0"/>
              </a:spcBef>
              <a:spcAft>
                <a:spcPts val="0"/>
              </a:spcAft>
              <a:buNone/>
            </a:pPr>
            <a:r>
              <a:t/>
            </a:r>
            <a:endParaRPr/>
          </a:p>
        </p:txBody>
      </p:sp>
      <p:sp>
        <p:nvSpPr>
          <p:cNvPr id="71" name="Google Shape;71;p14"/>
          <p:cNvSpPr txBox="1"/>
          <p:nvPr>
            <p:ph type="title"/>
          </p:nvPr>
        </p:nvSpPr>
        <p:spPr>
          <a:xfrm>
            <a:off x="311700" y="166700"/>
            <a:ext cx="5069700" cy="1059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     INDEX</a:t>
            </a:r>
            <a:endParaRPr/>
          </a:p>
        </p:txBody>
      </p:sp>
      <p:sp>
        <p:nvSpPr>
          <p:cNvPr id="72" name="Google Shape;72;p14"/>
          <p:cNvSpPr txBox="1"/>
          <p:nvPr/>
        </p:nvSpPr>
        <p:spPr>
          <a:xfrm>
            <a:off x="3599475" y="2735125"/>
            <a:ext cx="1069800" cy="59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                     WHAT IS BIOMIMESIS? </a:t>
            </a:r>
            <a:endParaRPr/>
          </a:p>
        </p:txBody>
      </p:sp>
      <p:sp>
        <p:nvSpPr>
          <p:cNvPr id="78" name="Google Shape;78;p15"/>
          <p:cNvSpPr txBox="1"/>
          <p:nvPr>
            <p:ph idx="1" type="body"/>
          </p:nvPr>
        </p:nvSpPr>
        <p:spPr>
          <a:xfrm>
            <a:off x="248450" y="1908225"/>
            <a:ext cx="8583900" cy="252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Biomimesis is </a:t>
            </a:r>
            <a:r>
              <a:rPr lang="es"/>
              <a:t> the science that studies nature as </a:t>
            </a:r>
            <a:r>
              <a:rPr lang="es"/>
              <a:t>a way of </a:t>
            </a:r>
            <a:r>
              <a:rPr lang="es"/>
              <a:t>inspiration for technology in this way we give the merits to nature as a generator of our knowledge and with that of current technology</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445025"/>
            <a:ext cx="8520600" cy="104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DOLPHINES</a:t>
            </a:r>
            <a:r>
              <a:rPr lang="es"/>
              <a:t> AND THEIR ECHOLOCATION SYSTEM</a:t>
            </a:r>
            <a:endParaRPr/>
          </a:p>
        </p:txBody>
      </p:sp>
      <p:sp>
        <p:nvSpPr>
          <p:cNvPr id="84" name="Google Shape;84;p16"/>
          <p:cNvSpPr txBox="1"/>
          <p:nvPr>
            <p:ph idx="1" type="body"/>
          </p:nvPr>
        </p:nvSpPr>
        <p:spPr>
          <a:xfrm>
            <a:off x="311700" y="1726200"/>
            <a:ext cx="8520600" cy="2842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a:t>In my case, I will talk about dolphins. They are consider one of the smartest mammals in the animal species.  They have an echolocation system that gives the ability to locate objects through the sound. They use to locate their prayers using their sounds echoes.  These use low-frequency waves to communicate with each other, and high-frequency ones for echolocation.  They have an special anatomy adapted to the emission and reception of certain sounds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                      TSUNAMIS SYSTEM </a:t>
            </a:r>
            <a:endParaRPr/>
          </a:p>
        </p:txBody>
      </p:sp>
      <p:sp>
        <p:nvSpPr>
          <p:cNvPr id="90" name="Google Shape;9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R</a:t>
            </a:r>
            <a:r>
              <a:rPr lang="es"/>
              <a:t>esearchers have been inspired by </a:t>
            </a:r>
            <a:r>
              <a:rPr lang="es"/>
              <a:t>dolphins</a:t>
            </a:r>
            <a:r>
              <a:rPr lang="es"/>
              <a:t> to design a tsunami alert system.  Using the echolocation system, we can obtain the magnitude, the location and the depth of the earthquake. </a:t>
            </a:r>
            <a:endParaRPr/>
          </a:p>
          <a:p>
            <a:pPr indent="0" lvl="0" marL="0" rtl="0" algn="l">
              <a:spcBef>
                <a:spcPts val="1600"/>
              </a:spcBef>
              <a:spcAft>
                <a:spcPts val="0"/>
              </a:spcAft>
              <a:buNone/>
            </a:pPr>
            <a:r>
              <a:rPr lang="es"/>
              <a:t>This system is based on the Richter scale with a logarithmic scale, that helps to identify the intensity of earthquakes.  </a:t>
            </a:r>
            <a:endParaRPr/>
          </a:p>
          <a:p>
            <a:pPr indent="0" lvl="0" marL="0" rtl="0" algn="l">
              <a:spcBef>
                <a:spcPts val="1600"/>
              </a:spcBef>
              <a:spcAft>
                <a:spcPts val="1600"/>
              </a:spcAft>
              <a:buNone/>
            </a:pPr>
            <a:r>
              <a:rPr lang="es"/>
              <a:t> We should consider the location and the depth from the epicenter and the friction of geological fault and the composition of the earth when an earthquake is detected.</a:t>
            </a:r>
            <a:endParaRPr/>
          </a:p>
        </p:txBody>
      </p:sp>
      <p:sp>
        <p:nvSpPr>
          <p:cNvPr id="91" name="Google Shape;91;p17"/>
          <p:cNvSpPr txBox="1"/>
          <p:nvPr/>
        </p:nvSpPr>
        <p:spPr>
          <a:xfrm>
            <a:off x="311700" y="2883850"/>
            <a:ext cx="4126800" cy="22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                          </a:t>
            </a:r>
            <a:r>
              <a:rPr lang="es"/>
              <a:t>WEBGRAPHY</a:t>
            </a:r>
            <a:endParaRPr/>
          </a:p>
        </p:txBody>
      </p:sp>
      <p:sp>
        <p:nvSpPr>
          <p:cNvPr id="97" name="Google Shape;97;p18"/>
          <p:cNvSpPr txBox="1"/>
          <p:nvPr>
            <p:ph idx="1" type="body"/>
          </p:nvPr>
        </p:nvSpPr>
        <p:spPr>
          <a:xfrm>
            <a:off x="0" y="1017450"/>
            <a:ext cx="9144000" cy="443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u="sng">
                <a:solidFill>
                  <a:schemeClr val="hlink"/>
                </a:solidFill>
                <a:hlinkClick r:id="rId3"/>
              </a:rPr>
              <a:t>https://youtu.bqe/BKQsrbHRWNU</a:t>
            </a:r>
            <a:r>
              <a:rPr lang="es"/>
              <a:t>.(autor :ECU911) </a:t>
            </a:r>
            <a:endParaRPr/>
          </a:p>
          <a:p>
            <a:pPr indent="0" lvl="0" marL="0" rtl="0" algn="l">
              <a:spcBef>
                <a:spcPts val="1600"/>
              </a:spcBef>
              <a:spcAft>
                <a:spcPts val="0"/>
              </a:spcAft>
              <a:buNone/>
            </a:pPr>
            <a:r>
              <a:rPr lang="es"/>
              <a:t>  https://youtu.be/Csyl5RGhcdM      (autor:  BioEnsiclopedia) </a:t>
            </a:r>
            <a:endParaRPr/>
          </a:p>
          <a:p>
            <a:pPr indent="0" lvl="0" marL="0" rtl="0" algn="l">
              <a:spcBef>
                <a:spcPts val="1600"/>
              </a:spcBef>
              <a:spcAft>
                <a:spcPts val="0"/>
              </a:spcAft>
              <a:buNone/>
            </a:pPr>
            <a:r>
              <a:rPr lang="es" u="sng">
                <a:solidFill>
                  <a:schemeClr val="hlink"/>
                </a:solidFill>
                <a:hlinkClick r:id="rId4"/>
              </a:rPr>
              <a:t>https://youtu.be/AEdcRcEmZe</a:t>
            </a:r>
            <a:r>
              <a:rPr lang="es" u="sng">
                <a:solidFill>
                  <a:schemeClr val="hlink"/>
                </a:solidFill>
                <a:hlinkClick r:id="rId5"/>
              </a:rPr>
              <a:t>U</a:t>
            </a:r>
            <a:r>
              <a:rPr lang="es"/>
              <a:t>. </a:t>
            </a:r>
            <a:r>
              <a:rPr lang="es"/>
              <a:t> (autor: Secretaría de Marina Armada de México) </a:t>
            </a:r>
            <a:endParaRPr/>
          </a:p>
          <a:p>
            <a:pPr indent="0" lvl="0" marL="0" rtl="0" algn="l">
              <a:spcBef>
                <a:spcPts val="1600"/>
              </a:spcBef>
              <a:spcAft>
                <a:spcPts val="0"/>
              </a:spcAft>
              <a:buNone/>
            </a:pPr>
            <a:r>
              <a:rPr lang="es" u="sng">
                <a:solidFill>
                  <a:schemeClr val="hlink"/>
                </a:solidFill>
                <a:hlinkClick r:id="rId6"/>
              </a:rPr>
              <a:t>https://youtu.be/J2Luc9LMamY</a:t>
            </a:r>
            <a:r>
              <a:rPr lang="es"/>
              <a:t>.      (autor: ACCIONA) </a:t>
            </a:r>
            <a:endParaRPr/>
          </a:p>
          <a:p>
            <a:pPr indent="0" lvl="0" marL="0" rtl="0" algn="l">
              <a:spcBef>
                <a:spcPts val="1600"/>
              </a:spcBef>
              <a:spcAft>
                <a:spcPts val="0"/>
              </a:spcAft>
              <a:buNone/>
            </a:pPr>
            <a:r>
              <a:rPr lang="es" u="sng">
                <a:solidFill>
                  <a:schemeClr val="hlink"/>
                </a:solidFill>
                <a:hlinkClick r:id="rId7"/>
              </a:rPr>
              <a:t>https://youtu.be/XSdrjoPImBs</a:t>
            </a:r>
            <a:r>
              <a:rPr lang="es"/>
              <a:t>.          (autor: Biomimeis Arquitectura) </a:t>
            </a:r>
            <a:endParaRPr/>
          </a:p>
          <a:p>
            <a:pPr indent="0" lvl="0" marL="0" rtl="0" algn="l">
              <a:spcBef>
                <a:spcPts val="1600"/>
              </a:spcBef>
              <a:spcAft>
                <a:spcPts val="0"/>
              </a:spcAft>
              <a:buNone/>
            </a:pPr>
            <a:r>
              <a:rPr lang="es" u="sng">
                <a:solidFill>
                  <a:schemeClr val="hlink"/>
                </a:solidFill>
                <a:hlinkClick r:id="rId8"/>
              </a:rPr>
              <a:t>https://youtu.be/JFF_dh0gwag</a:t>
            </a:r>
            <a:r>
              <a:rPr lang="es"/>
              <a:t>.         (autor:sustentAR TV) </a:t>
            </a:r>
            <a:endParaRPr/>
          </a:p>
          <a:p>
            <a:pPr indent="0" lvl="0" marL="0" rtl="0" algn="l">
              <a:spcBef>
                <a:spcPts val="1600"/>
              </a:spcBef>
              <a:spcAft>
                <a:spcPts val="0"/>
              </a:spcAft>
              <a:buNone/>
            </a:pPr>
            <a:r>
              <a:rPr lang="es" u="sng">
                <a:solidFill>
                  <a:schemeClr val="hlink"/>
                </a:solidFill>
                <a:hlinkClick r:id="rId9"/>
              </a:rPr>
              <a:t>https://youtu.be/qhxSVLCxupU</a:t>
            </a:r>
            <a:r>
              <a:rPr lang="es"/>
              <a:t>.       (autor :Amelia Belén Sánchez Rodríguez) </a:t>
            </a:r>
            <a:endParaRPr/>
          </a:p>
          <a:p>
            <a:pPr indent="0" lvl="0" marL="0" rtl="0" algn="l">
              <a:spcBef>
                <a:spcPts val="1600"/>
              </a:spcBef>
              <a:spcAft>
                <a:spcPts val="1600"/>
              </a:spcAft>
              <a:buNone/>
            </a:pPr>
            <a:r>
              <a:rPr lang="es"/>
              <a:t> </a:t>
            </a:r>
            <a:r>
              <a:rPr lang="es"/>
              <a:t>https://youtu.be/zW9aWjMSYOA .(auror: RPP Noticias)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