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2b4cb3608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2b4cb3608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2bdbb529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2bdbb529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2bdbb529b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2bdbb529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2bdbb529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2bdbb529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2b4cb360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2b4cb360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jpg"/><Relationship Id="rId5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kittentoob.com/" TargetMode="External"/><Relationship Id="rId4" Type="http://schemas.openxmlformats.org/officeDocument/2006/relationships/hyperlink" Target="https://fourboxesgroup.com/" TargetMode="External"/><Relationship Id="rId5" Type="http://schemas.openxmlformats.org/officeDocument/2006/relationships/hyperlink" Target="https://www.huffpost.com/" TargetMode="External"/><Relationship Id="rId6" Type="http://schemas.openxmlformats.org/officeDocument/2006/relationships/hyperlink" Target="https://youtu.be/iI0B1sPPNjc" TargetMode="External"/><Relationship Id="rId7" Type="http://schemas.openxmlformats.org/officeDocument/2006/relationships/hyperlink" Target="https://biomimicry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BIOMIMICRY : CAT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David Muñoz 1st Batx A, Ins Torrevicens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71112" y="3524250"/>
            <a:ext cx="2828925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04225" y="4539175"/>
            <a:ext cx="1811375" cy="51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9400" y="4325162"/>
            <a:ext cx="1020900" cy="72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What’s biomimicry?</a:t>
            </a:r>
            <a:endParaRPr/>
          </a:p>
        </p:txBody>
      </p:sp>
      <p:sp>
        <p:nvSpPr>
          <p:cNvPr id="69" name="Google Shape;69;p14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It is a practice that learns from and mimics the strategies used by species alive today. The goal is to create products, processes, and policies — new ways of living — that solve our greatest design challenges sustainably and in solidarity with all life on earth.</a:t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16975" y="1"/>
            <a:ext cx="5505674" cy="18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226" y="64601"/>
            <a:ext cx="6677545" cy="27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>
            <p:ph type="ctrTitle"/>
          </p:nvPr>
        </p:nvSpPr>
        <p:spPr>
          <a:xfrm>
            <a:off x="671258" y="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Cat’s night vision</a:t>
            </a:r>
            <a:endParaRPr/>
          </a:p>
        </p:txBody>
      </p:sp>
      <p:sp>
        <p:nvSpPr>
          <p:cNvPr id="77" name="Google Shape;77;p1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Cats have the hability to see 8 times better than the human in dark spaces due to the high amount of photoreceptors in their eyes.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Due to this, the scientifics invented the night vision goggles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ctrTitle"/>
          </p:nvPr>
        </p:nvSpPr>
        <p:spPr>
          <a:xfrm>
            <a:off x="671258" y="202475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Night vision goggles</a:t>
            </a:r>
            <a:endParaRPr/>
          </a:p>
        </p:txBody>
      </p:sp>
      <p:sp>
        <p:nvSpPr>
          <p:cNvPr id="83" name="Google Shape;83;p16"/>
          <p:cNvSpPr txBox="1"/>
          <p:nvPr>
            <p:ph idx="1" type="subTitle"/>
          </p:nvPr>
        </p:nvSpPr>
        <p:spPr>
          <a:xfrm>
            <a:off x="671250" y="2981024"/>
            <a:ext cx="7801500" cy="196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We cannot just increase the number of photoreceptors in our eyes, and the cats night vision isn’t as good as you think.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The vision that the goggles give to you is twenty-five thousand times more clear than the natural. They also incorporate an infrared light lamp, because the glasses are useless if there is no light in the room.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/>
        </p:nvSpPr>
        <p:spPr>
          <a:xfrm>
            <a:off x="478250" y="376500"/>
            <a:ext cx="8329800" cy="44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The concept that the currently night vision goggles use is pretty simple.</a:t>
            </a:r>
            <a:endParaRPr sz="21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The </a:t>
            </a:r>
            <a:r>
              <a:rPr lang="es" sz="21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system</a:t>
            </a:r>
            <a:r>
              <a:rPr lang="es" sz="21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is made by three different lenses. In the point 1 the lens doesn’t allow the light to pass, only electrons can pass. In the point 2 the lens multiplies the number of electrons exponentially. Then, in the point 3, due to a special property that transforms the electrons into photons.</a:t>
            </a:r>
            <a:endParaRPr sz="21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Finally the image is duplicated (one for each eye).</a:t>
            </a:r>
            <a:endParaRPr sz="21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0" y="21539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Webgraphy: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Image  1:</a:t>
            </a:r>
            <a:r>
              <a:rPr i="1" lang="es"/>
              <a:t>  Kitten Toob</a:t>
            </a:r>
            <a:r>
              <a:rPr lang="es"/>
              <a:t>. Maria McCutchen. 2011</a:t>
            </a:r>
            <a:r>
              <a:rPr i="1" lang="es"/>
              <a:t> </a:t>
            </a:r>
            <a:r>
              <a:rPr lang="es"/>
              <a:t>. 26 July 2018. </a:t>
            </a:r>
            <a:r>
              <a:rPr lang="es" u="sng">
                <a:solidFill>
                  <a:schemeClr val="hlink"/>
                </a:solidFill>
                <a:hlinkClick r:id="rId3"/>
              </a:rPr>
              <a:t>https://kittentoob.com/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s"/>
              <a:t>Image 2: </a:t>
            </a:r>
            <a:r>
              <a:rPr lang="es"/>
              <a:t> </a:t>
            </a:r>
            <a:r>
              <a:rPr i="1" lang="es"/>
              <a:t>Fourboxes. </a:t>
            </a:r>
            <a:r>
              <a:rPr lang="es"/>
              <a:t>11 December 2015. </a:t>
            </a:r>
            <a:r>
              <a:rPr lang="es" u="sng">
                <a:solidFill>
                  <a:schemeClr val="hlink"/>
                </a:solidFill>
                <a:hlinkClick r:id="rId4"/>
              </a:rPr>
              <a:t>https://fourboxesgroup.com/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s"/>
              <a:t>Image 3:</a:t>
            </a:r>
            <a:r>
              <a:rPr lang="es"/>
              <a:t> </a:t>
            </a:r>
            <a:r>
              <a:rPr i="1" lang="es"/>
              <a:t>Huffpost. </a:t>
            </a:r>
            <a:r>
              <a:rPr lang="es"/>
              <a:t>Sascha Brodsky. 2005. 10 December 2017. </a:t>
            </a:r>
            <a:r>
              <a:rPr lang="es" u="sng">
                <a:solidFill>
                  <a:schemeClr val="hlink"/>
                </a:solidFill>
                <a:hlinkClick r:id="rId5"/>
              </a:rPr>
              <a:t>https://www.huffpost.com/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s"/>
              <a:t>Image 4 &amp; How does the night goggle work:</a:t>
            </a:r>
            <a:r>
              <a:rPr lang="es"/>
              <a:t> </a:t>
            </a:r>
            <a:r>
              <a:rPr i="1" lang="es"/>
              <a:t>Discovery Max.  </a:t>
            </a:r>
            <a:r>
              <a:rPr lang="es"/>
              <a:t>Evelyne Dalby. 1 February 2018. </a:t>
            </a:r>
            <a:r>
              <a:rPr lang="es" u="sng">
                <a:solidFill>
                  <a:schemeClr val="hlink"/>
                </a:solidFill>
                <a:hlinkClick r:id="rId6"/>
              </a:rPr>
              <a:t>https://youtu.be/iI0B1sPPNjc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s"/>
              <a:t>Biomimicry: </a:t>
            </a:r>
            <a:r>
              <a:rPr i="1" lang="es"/>
              <a:t>Biomimicry institute. </a:t>
            </a:r>
            <a:r>
              <a:rPr lang="es"/>
              <a:t>2006. Biomimicry institute.  </a:t>
            </a:r>
            <a:r>
              <a:rPr lang="es" u="sng">
                <a:solidFill>
                  <a:schemeClr val="hlink"/>
                </a:solidFill>
                <a:hlinkClick r:id="rId7"/>
              </a:rPr>
              <a:t>https://biomimicry.org/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