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167a4f3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4167a4f3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06064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06064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50606493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50606493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0606493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0606493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4167a4f3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4167a4f3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0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aukas.com/2011/11/25/veneno-escorpiones/" TargetMode="External"/><Relationship Id="rId4" Type="http://schemas.openxmlformats.org/officeDocument/2006/relationships/hyperlink" Target="https://news.illinois.edu/view/6367/775344" TargetMode="External"/><Relationship Id="rId5" Type="http://schemas.openxmlformats.org/officeDocument/2006/relationships/hyperlink" Target="https://en.wikipedia.org/wiki/Biomimetics" TargetMode="External"/><Relationship Id="rId6" Type="http://schemas.openxmlformats.org/officeDocument/2006/relationships/hyperlink" Target="https://kirraweehigh.school/learning/scanning-electron-microscope/" TargetMode="External"/><Relationship Id="rId7" Type="http://schemas.openxmlformats.org/officeDocument/2006/relationships/hyperlink" Target="https://asknature.org/strategy/needle-like-structure-inserts-painlessly/" TargetMode="External"/><Relationship Id="rId8" Type="http://schemas.openxmlformats.org/officeDocument/2006/relationships/hyperlink" Target="https://www.reddit.com/r/natureismetal/comments/8hdcdu/a_hypodermic_needle_b_viper_fang_c_spider_fang_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2063250" y="152265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Biomimesis</a:t>
            </a:r>
            <a:endParaRPr/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Roger Castells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1st Batx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373250" y="2571750"/>
            <a:ext cx="3345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“Hypodermic needles”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543" y="88825"/>
            <a:ext cx="963904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5" y="4359800"/>
            <a:ext cx="2420525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1307050" y="7954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is biomimesis?</a:t>
            </a:r>
            <a:endParaRPr/>
          </a:p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 rot="181">
            <a:off x="513208" y="1307847"/>
            <a:ext cx="56940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Biomimesis  is</a:t>
            </a:r>
            <a:r>
              <a:rPr lang="es"/>
              <a:t>  the imitation of the models, systems, and elements of nature for the purpose of solving complex human problems.</a:t>
            </a:r>
            <a:endParaRPr/>
          </a:p>
        </p:txBody>
      </p:sp>
      <p:pic>
        <p:nvPicPr>
          <p:cNvPr id="145" name="Google Shape;14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2894">
            <a:off x="6395250" y="1621025"/>
            <a:ext cx="1960350" cy="10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“CHALLENGE”</a:t>
            </a:r>
            <a:endParaRPr/>
          </a:p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2042100" y="2820525"/>
            <a:ext cx="50598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Only 5 images under a </a:t>
            </a:r>
            <a:r>
              <a:rPr lang="es"/>
              <a:t>electron</a:t>
            </a:r>
            <a:r>
              <a:rPr lang="es"/>
              <a:t> microscope…….</a:t>
            </a: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">
            <a:off x="930226" y="1502752"/>
            <a:ext cx="996948" cy="139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875" y="1715575"/>
            <a:ext cx="2047525" cy="9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225" y="3302750"/>
            <a:ext cx="17335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5775" y="3330500"/>
            <a:ext cx="1520634" cy="11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5264" y="1550375"/>
            <a:ext cx="1133461" cy="2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SOLUTION</a:t>
            </a:r>
            <a:endParaRPr/>
          </a:p>
        </p:txBody>
      </p:sp>
      <p:sp>
        <p:nvSpPr>
          <p:cNvPr id="162" name="Google Shape;162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Only one image was a needle, the others were only fangs and stingers.</a:t>
            </a:r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">
            <a:off x="949375" y="2165777"/>
            <a:ext cx="716600" cy="100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935" y="2165773"/>
            <a:ext cx="1234114" cy="100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6"/>
          <p:cNvCxnSpPr/>
          <p:nvPr/>
        </p:nvCxnSpPr>
        <p:spPr>
          <a:xfrm>
            <a:off x="1780835" y="2667398"/>
            <a:ext cx="7824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6" name="Google Shape;16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375" y="3590300"/>
            <a:ext cx="1391701" cy="65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6"/>
          <p:cNvCxnSpPr/>
          <p:nvPr/>
        </p:nvCxnSpPr>
        <p:spPr>
          <a:xfrm>
            <a:off x="2563235" y="3914573"/>
            <a:ext cx="7824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8" name="Google Shape;16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0398" y="3590298"/>
            <a:ext cx="947288" cy="6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3575" y="2302475"/>
            <a:ext cx="1078400" cy="74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16"/>
          <p:cNvCxnSpPr/>
          <p:nvPr/>
        </p:nvCxnSpPr>
        <p:spPr>
          <a:xfrm>
            <a:off x="6218310" y="2661998"/>
            <a:ext cx="7824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16"/>
          <p:cNvCxnSpPr/>
          <p:nvPr/>
        </p:nvCxnSpPr>
        <p:spPr>
          <a:xfrm>
            <a:off x="6218310" y="3890686"/>
            <a:ext cx="7824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2" name="Google Shape;17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87025" y="2302474"/>
            <a:ext cx="1160256" cy="7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3575" y="3542525"/>
            <a:ext cx="947275" cy="70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87017" y="3542513"/>
            <a:ext cx="1019313" cy="7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type="title"/>
          </p:nvPr>
        </p:nvSpPr>
        <p:spPr>
          <a:xfrm>
            <a:off x="1130225" y="6534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“Conclusions”</a:t>
            </a:r>
            <a:endParaRPr sz="2200"/>
          </a:p>
        </p:txBody>
      </p:sp>
      <p:sp>
        <p:nvSpPr>
          <p:cNvPr id="180" name="Google Shape;180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Well, the </a:t>
            </a:r>
            <a:r>
              <a:rPr lang="es"/>
              <a:t>purpose of this fangs and stingers are to inject the maximum liquid in a given time with least resistance.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So, if we compare this </a:t>
            </a:r>
            <a:r>
              <a:rPr lang="es"/>
              <a:t>characteristic</a:t>
            </a:r>
            <a:r>
              <a:rPr lang="es"/>
              <a:t> of this animals with the </a:t>
            </a:r>
            <a:r>
              <a:rPr lang="es"/>
              <a:t>hypodermic</a:t>
            </a:r>
            <a:r>
              <a:rPr lang="es"/>
              <a:t> needles that are used in sanitary fields, we </a:t>
            </a:r>
            <a:r>
              <a:rPr lang="es"/>
              <a:t>could</a:t>
            </a:r>
            <a:r>
              <a:rPr lang="es"/>
              <a:t> say that this invention was based in this type of animals.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WEBGRAFY</a:t>
            </a:r>
            <a:endParaRPr/>
          </a:p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363475" y="1428150"/>
            <a:ext cx="8502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/>
              <a:t>Naukas.</a:t>
            </a:r>
            <a:r>
              <a:rPr lang="es" sz="1100"/>
              <a:t> Entomoblog. 25 novembre de 2011. 25 abril 2020.</a:t>
            </a:r>
            <a:r>
              <a:rPr lang="es"/>
              <a:t>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https://naukas.com/2011/11/25/veneno-escorpiones/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 sz="1100"/>
              <a:t>Illinois News Bureau. </a:t>
            </a:r>
            <a:r>
              <a:rPr lang="es" sz="1100"/>
              <a:t>Diana Yates. 16 abril 2019. News Bureau. 26 abril 2020</a:t>
            </a:r>
            <a:r>
              <a:rPr lang="es"/>
              <a:t>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https://news.illinois.edu/view/6367/775344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 sz="1100"/>
              <a:t>Wikipedia. </a:t>
            </a:r>
            <a:r>
              <a:rPr lang="es" sz="1100"/>
              <a:t>17 april 2020. Wikipedia. 25 abril 2020 </a:t>
            </a:r>
            <a:r>
              <a:rPr lang="es"/>
              <a:t>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https://en.wikipedia.org/wiki/Biomimetics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 sz="1100"/>
              <a:t>Kirrawee High School. </a:t>
            </a:r>
            <a:r>
              <a:rPr lang="es" sz="1100"/>
              <a:t>26 abril 2020  </a:t>
            </a:r>
            <a:r>
              <a:rPr lang="es"/>
              <a:t>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https://kirraweehigh.school/learning/scanning-electron-microscope/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 sz="1100"/>
              <a:t>AskNature Team. </a:t>
            </a:r>
            <a:r>
              <a:rPr lang="es" sz="1100"/>
              <a:t>14 setembre  2016. 26 abril 2020 </a:t>
            </a:r>
            <a:r>
              <a:rPr lang="es"/>
              <a:t>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https://asknature.org/strategy/needle-like-structure-inserts-painlessly/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s" sz="1100"/>
              <a:t>Reddit. </a:t>
            </a:r>
            <a:r>
              <a:rPr lang="es" sz="1100"/>
              <a:t>Pontmaster. 1 year ago. Reddit. 25 abril 2020</a:t>
            </a:r>
            <a:r>
              <a:rPr lang="es"/>
              <a:t>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https://www.reddit.com/r/natureismetal/comments/8hdcdu/a_hypodermic_needle_b_viper_fang_c_spider_fang_d/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