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5327650" cy="3779838"/>
  <p:notesSz cx="6858000" cy="9144000"/>
  <p:defaultTextStyle>
    <a:defPPr>
      <a:defRPr lang="de-DE"/>
    </a:defPPr>
    <a:lvl1pPr marL="0" algn="l" defTabSz="437083" rtl="0" eaLnBrk="1" latinLnBrk="0" hangingPunct="1">
      <a:defRPr sz="860" kern="1200">
        <a:solidFill>
          <a:schemeClr val="tx1"/>
        </a:solidFill>
        <a:latin typeface="+mn-lt"/>
        <a:ea typeface="+mn-ea"/>
        <a:cs typeface="+mn-cs"/>
      </a:defRPr>
    </a:lvl1pPr>
    <a:lvl2pPr marL="218542" algn="l" defTabSz="437083" rtl="0" eaLnBrk="1" latinLnBrk="0" hangingPunct="1">
      <a:defRPr sz="860" kern="1200">
        <a:solidFill>
          <a:schemeClr val="tx1"/>
        </a:solidFill>
        <a:latin typeface="+mn-lt"/>
        <a:ea typeface="+mn-ea"/>
        <a:cs typeface="+mn-cs"/>
      </a:defRPr>
    </a:lvl2pPr>
    <a:lvl3pPr marL="437083" algn="l" defTabSz="437083" rtl="0" eaLnBrk="1" latinLnBrk="0" hangingPunct="1">
      <a:defRPr sz="860" kern="1200">
        <a:solidFill>
          <a:schemeClr val="tx1"/>
        </a:solidFill>
        <a:latin typeface="+mn-lt"/>
        <a:ea typeface="+mn-ea"/>
        <a:cs typeface="+mn-cs"/>
      </a:defRPr>
    </a:lvl3pPr>
    <a:lvl4pPr marL="655625" algn="l" defTabSz="437083" rtl="0" eaLnBrk="1" latinLnBrk="0" hangingPunct="1">
      <a:defRPr sz="860" kern="1200">
        <a:solidFill>
          <a:schemeClr val="tx1"/>
        </a:solidFill>
        <a:latin typeface="+mn-lt"/>
        <a:ea typeface="+mn-ea"/>
        <a:cs typeface="+mn-cs"/>
      </a:defRPr>
    </a:lvl4pPr>
    <a:lvl5pPr marL="874166" algn="l" defTabSz="437083" rtl="0" eaLnBrk="1" latinLnBrk="0" hangingPunct="1">
      <a:defRPr sz="860" kern="1200">
        <a:solidFill>
          <a:schemeClr val="tx1"/>
        </a:solidFill>
        <a:latin typeface="+mn-lt"/>
        <a:ea typeface="+mn-ea"/>
        <a:cs typeface="+mn-cs"/>
      </a:defRPr>
    </a:lvl5pPr>
    <a:lvl6pPr marL="1092708" algn="l" defTabSz="437083" rtl="0" eaLnBrk="1" latinLnBrk="0" hangingPunct="1">
      <a:defRPr sz="860" kern="1200">
        <a:solidFill>
          <a:schemeClr val="tx1"/>
        </a:solidFill>
        <a:latin typeface="+mn-lt"/>
        <a:ea typeface="+mn-ea"/>
        <a:cs typeface="+mn-cs"/>
      </a:defRPr>
    </a:lvl6pPr>
    <a:lvl7pPr marL="1311250" algn="l" defTabSz="437083" rtl="0" eaLnBrk="1" latinLnBrk="0" hangingPunct="1">
      <a:defRPr sz="860" kern="1200">
        <a:solidFill>
          <a:schemeClr val="tx1"/>
        </a:solidFill>
        <a:latin typeface="+mn-lt"/>
        <a:ea typeface="+mn-ea"/>
        <a:cs typeface="+mn-cs"/>
      </a:defRPr>
    </a:lvl7pPr>
    <a:lvl8pPr marL="1529791" algn="l" defTabSz="437083" rtl="0" eaLnBrk="1" latinLnBrk="0" hangingPunct="1">
      <a:defRPr sz="860" kern="1200">
        <a:solidFill>
          <a:schemeClr val="tx1"/>
        </a:solidFill>
        <a:latin typeface="+mn-lt"/>
        <a:ea typeface="+mn-ea"/>
        <a:cs typeface="+mn-cs"/>
      </a:defRPr>
    </a:lvl8pPr>
    <a:lvl9pPr marL="1748333" algn="l" defTabSz="437083" rtl="0" eaLnBrk="1" latinLnBrk="0" hangingPunct="1">
      <a:defRPr sz="8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>
        <p:scale>
          <a:sx n="142" d="100"/>
          <a:sy n="142" d="100"/>
        </p:scale>
        <p:origin x="129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4932" y="-4667"/>
            <a:ext cx="5342684" cy="378917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29" y="1325277"/>
            <a:ext cx="3394873" cy="907372"/>
          </a:xfrm>
        </p:spPr>
        <p:txBody>
          <a:bodyPr anchor="b">
            <a:noAutofit/>
          </a:bodyPr>
          <a:lstStyle>
            <a:lvl1pPr algn="r">
              <a:defRPr sz="2976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29" y="2232648"/>
            <a:ext cx="3394873" cy="60456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2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6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64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68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77" y="335985"/>
            <a:ext cx="3698425" cy="1875920"/>
          </a:xfrm>
        </p:spPr>
        <p:txBody>
          <a:bodyPr anchor="ctr">
            <a:normAutofit/>
          </a:bodyPr>
          <a:lstStyle>
            <a:lvl1pPr algn="l">
              <a:defRPr sz="2425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177" y="2463895"/>
            <a:ext cx="3698425" cy="865847"/>
          </a:xfrm>
        </p:spPr>
        <p:txBody>
          <a:bodyPr anchor="ctr">
            <a:normAutofit/>
          </a:bodyPr>
          <a:lstStyle>
            <a:lvl1pPr marL="0" indent="0" algn="l">
              <a:buNone/>
              <a:defRPr sz="99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200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06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78" y="335985"/>
            <a:ext cx="3537889" cy="1665929"/>
          </a:xfrm>
        </p:spPr>
        <p:txBody>
          <a:bodyPr anchor="ctr">
            <a:normAutofit/>
          </a:bodyPr>
          <a:lstStyle>
            <a:lvl1pPr algn="l">
              <a:defRPr sz="2425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1528" y="2001914"/>
            <a:ext cx="3157789" cy="20999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88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2009" indent="0">
              <a:buFontTx/>
              <a:buNone/>
              <a:defRPr/>
            </a:lvl2pPr>
            <a:lvl3pPr marL="504017" indent="0">
              <a:buFontTx/>
              <a:buNone/>
              <a:defRPr/>
            </a:lvl3pPr>
            <a:lvl4pPr marL="756026" indent="0">
              <a:buFontTx/>
              <a:buNone/>
              <a:defRPr/>
            </a:lvl4pPr>
            <a:lvl5pPr marL="1008035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176" y="2463895"/>
            <a:ext cx="3698426" cy="865847"/>
          </a:xfrm>
        </p:spPr>
        <p:txBody>
          <a:bodyPr anchor="ctr">
            <a:normAutofit/>
          </a:bodyPr>
          <a:lstStyle>
            <a:lvl1pPr marL="0" indent="0" algn="l">
              <a:buNone/>
              <a:defRPr sz="99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200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281246" y="435623"/>
            <a:ext cx="266452" cy="322304"/>
          </a:xfrm>
          <a:prstGeom prst="rect">
            <a:avLst/>
          </a:prstGeom>
        </p:spPr>
        <p:txBody>
          <a:bodyPr vert="horz" lIns="50398" tIns="25199" rIns="50398" bIns="25199" rtlCol="0" anchor="ctr">
            <a:noAutofit/>
          </a:bodyPr>
          <a:lstStyle/>
          <a:p>
            <a:pPr lvl="0"/>
            <a:r>
              <a:rPr lang="en-US" sz="441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31472" y="1590947"/>
            <a:ext cx="266452" cy="322304"/>
          </a:xfrm>
          <a:prstGeom prst="rect">
            <a:avLst/>
          </a:prstGeom>
        </p:spPr>
        <p:txBody>
          <a:bodyPr vert="horz" lIns="50398" tIns="25199" rIns="50398" bIns="25199" rtlCol="0" anchor="ctr">
            <a:noAutofit/>
          </a:bodyPr>
          <a:lstStyle/>
          <a:p>
            <a:pPr lvl="0"/>
            <a:r>
              <a:rPr lang="en-US" sz="441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0369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76" y="1064830"/>
            <a:ext cx="3698426" cy="1430507"/>
          </a:xfrm>
        </p:spPr>
        <p:txBody>
          <a:bodyPr anchor="b">
            <a:normAutofit/>
          </a:bodyPr>
          <a:lstStyle>
            <a:lvl1pPr algn="l">
              <a:defRPr sz="2425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176" y="2495337"/>
            <a:ext cx="3698426" cy="834405"/>
          </a:xfrm>
        </p:spPr>
        <p:txBody>
          <a:bodyPr anchor="t">
            <a:normAutofit/>
          </a:bodyPr>
          <a:lstStyle>
            <a:lvl1pPr marL="0" indent="0" algn="l">
              <a:buNone/>
              <a:defRPr sz="99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200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819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78" y="335985"/>
            <a:ext cx="3537889" cy="1665929"/>
          </a:xfrm>
        </p:spPr>
        <p:txBody>
          <a:bodyPr anchor="ctr">
            <a:normAutofit/>
          </a:bodyPr>
          <a:lstStyle>
            <a:lvl1pPr algn="l">
              <a:defRPr sz="2425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5175" y="2211905"/>
            <a:ext cx="3698426" cy="2834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2009" indent="0">
              <a:buFontTx/>
              <a:buNone/>
              <a:defRPr/>
            </a:lvl2pPr>
            <a:lvl3pPr marL="504017" indent="0">
              <a:buFontTx/>
              <a:buNone/>
              <a:defRPr/>
            </a:lvl3pPr>
            <a:lvl4pPr marL="756026" indent="0">
              <a:buFontTx/>
              <a:buNone/>
              <a:defRPr/>
            </a:lvl4pPr>
            <a:lvl5pPr marL="1008035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176" y="2495337"/>
            <a:ext cx="3698426" cy="834405"/>
          </a:xfrm>
        </p:spPr>
        <p:txBody>
          <a:bodyPr anchor="t">
            <a:normAutofit/>
          </a:bodyPr>
          <a:lstStyle>
            <a:lvl1pPr marL="0" indent="0" algn="l">
              <a:buNone/>
              <a:defRPr sz="99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200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281246" y="435623"/>
            <a:ext cx="266452" cy="322304"/>
          </a:xfrm>
          <a:prstGeom prst="rect">
            <a:avLst/>
          </a:prstGeom>
        </p:spPr>
        <p:txBody>
          <a:bodyPr vert="horz" lIns="50398" tIns="25199" rIns="50398" bIns="25199" rtlCol="0" anchor="ctr">
            <a:noAutofit/>
          </a:bodyPr>
          <a:lstStyle/>
          <a:p>
            <a:pPr lvl="0"/>
            <a:r>
              <a:rPr lang="en-US" sz="441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31472" y="1590947"/>
            <a:ext cx="266452" cy="322304"/>
          </a:xfrm>
          <a:prstGeom prst="rect">
            <a:avLst/>
          </a:prstGeom>
        </p:spPr>
        <p:txBody>
          <a:bodyPr vert="horz" lIns="50398" tIns="25199" rIns="50398" bIns="25199" rtlCol="0" anchor="ctr">
            <a:noAutofit/>
          </a:bodyPr>
          <a:lstStyle/>
          <a:p>
            <a:pPr lvl="0"/>
            <a:r>
              <a:rPr lang="en-US" sz="441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15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17" y="335985"/>
            <a:ext cx="3694784" cy="1665929"/>
          </a:xfrm>
        </p:spPr>
        <p:txBody>
          <a:bodyPr anchor="ctr">
            <a:normAutofit/>
          </a:bodyPr>
          <a:lstStyle>
            <a:lvl1pPr algn="l">
              <a:defRPr sz="2425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55175" y="2211905"/>
            <a:ext cx="3698426" cy="28343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323">
                <a:solidFill>
                  <a:schemeClr val="accent1"/>
                </a:solidFill>
              </a:defRPr>
            </a:lvl1pPr>
            <a:lvl2pPr marL="252009" indent="0">
              <a:buFontTx/>
              <a:buNone/>
              <a:defRPr/>
            </a:lvl2pPr>
            <a:lvl3pPr marL="504017" indent="0">
              <a:buFontTx/>
              <a:buNone/>
              <a:defRPr/>
            </a:lvl3pPr>
            <a:lvl4pPr marL="756026" indent="0">
              <a:buFontTx/>
              <a:buNone/>
              <a:defRPr/>
            </a:lvl4pPr>
            <a:lvl5pPr marL="1008035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176" y="2495337"/>
            <a:ext cx="3698426" cy="834405"/>
          </a:xfrm>
        </p:spPr>
        <p:txBody>
          <a:bodyPr anchor="t">
            <a:normAutofit/>
          </a:bodyPr>
          <a:lstStyle>
            <a:lvl1pPr marL="0" indent="0" algn="l">
              <a:buNone/>
              <a:defRPr sz="99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200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997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799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482614" y="335986"/>
            <a:ext cx="570294" cy="2894377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176" y="335986"/>
            <a:ext cx="3026824" cy="289437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08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2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76" y="1488604"/>
            <a:ext cx="3698426" cy="1006734"/>
          </a:xfrm>
        </p:spPr>
        <p:txBody>
          <a:bodyPr anchor="b"/>
          <a:lstStyle>
            <a:lvl1pPr algn="l">
              <a:defRPr sz="2205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176" y="2495337"/>
            <a:ext cx="3698426" cy="474216"/>
          </a:xfrm>
        </p:spPr>
        <p:txBody>
          <a:bodyPr anchor="t"/>
          <a:lstStyle>
            <a:lvl1pPr marL="0" indent="0" algn="l">
              <a:buNone/>
              <a:defRPr sz="110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5200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7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99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77" y="335986"/>
            <a:ext cx="3698425" cy="72796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177" y="1190825"/>
            <a:ext cx="1799252" cy="2138917"/>
          </a:xfrm>
        </p:spPr>
        <p:txBody>
          <a:bodyPr>
            <a:normAutofit/>
          </a:bodyPr>
          <a:lstStyle>
            <a:lvl1pPr>
              <a:defRPr sz="992"/>
            </a:lvl1pPr>
            <a:lvl2pPr>
              <a:defRPr sz="882"/>
            </a:lvl2pPr>
            <a:lvl3pPr>
              <a:defRPr sz="772"/>
            </a:lvl3pPr>
            <a:lvl4pPr>
              <a:defRPr sz="661"/>
            </a:lvl4pPr>
            <a:lvl5pPr>
              <a:defRPr sz="661"/>
            </a:lvl5pPr>
            <a:lvl6pPr>
              <a:defRPr sz="661"/>
            </a:lvl6pPr>
            <a:lvl7pPr>
              <a:defRPr sz="661"/>
            </a:lvl7pPr>
            <a:lvl8pPr>
              <a:defRPr sz="661"/>
            </a:lvl8pPr>
            <a:lvl9pPr>
              <a:defRPr sz="661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4349" y="1190826"/>
            <a:ext cx="1799253" cy="2138917"/>
          </a:xfrm>
        </p:spPr>
        <p:txBody>
          <a:bodyPr>
            <a:normAutofit/>
          </a:bodyPr>
          <a:lstStyle>
            <a:lvl1pPr>
              <a:defRPr sz="992"/>
            </a:lvl1pPr>
            <a:lvl2pPr>
              <a:defRPr sz="882"/>
            </a:lvl2pPr>
            <a:lvl3pPr>
              <a:defRPr sz="772"/>
            </a:lvl3pPr>
            <a:lvl4pPr>
              <a:defRPr sz="661"/>
            </a:lvl4pPr>
            <a:lvl5pPr>
              <a:defRPr sz="661"/>
            </a:lvl5pPr>
            <a:lvl6pPr>
              <a:defRPr sz="661"/>
            </a:lvl6pPr>
            <a:lvl7pPr>
              <a:defRPr sz="661"/>
            </a:lvl7pPr>
            <a:lvl8pPr>
              <a:defRPr sz="661"/>
            </a:lvl8pPr>
            <a:lvl9pPr>
              <a:defRPr sz="661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45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77" y="335986"/>
            <a:ext cx="3698424" cy="72796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176" y="1191042"/>
            <a:ext cx="1800746" cy="317611"/>
          </a:xfrm>
        </p:spPr>
        <p:txBody>
          <a:bodyPr anchor="b">
            <a:noAutofit/>
          </a:bodyPr>
          <a:lstStyle>
            <a:lvl1pPr marL="0" indent="0">
              <a:buNone/>
              <a:defRPr sz="1323" b="0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176" y="1508654"/>
            <a:ext cx="1800746" cy="1821089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52855" y="1191042"/>
            <a:ext cx="1800746" cy="317611"/>
          </a:xfrm>
        </p:spPr>
        <p:txBody>
          <a:bodyPr anchor="b">
            <a:noAutofit/>
          </a:bodyPr>
          <a:lstStyle>
            <a:lvl1pPr marL="0" indent="0">
              <a:buNone/>
              <a:defRPr sz="1323" b="0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52855" y="1508654"/>
            <a:ext cx="1800746" cy="1821089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20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76" y="335986"/>
            <a:ext cx="3698425" cy="72796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42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00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76" y="825967"/>
            <a:ext cx="1625669" cy="704636"/>
          </a:xfrm>
        </p:spPr>
        <p:txBody>
          <a:bodyPr anchor="b">
            <a:normAutofit/>
          </a:bodyPr>
          <a:lstStyle>
            <a:lvl1pPr>
              <a:defRPr sz="1102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0764" y="283805"/>
            <a:ext cx="1972837" cy="30459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176" y="1530603"/>
            <a:ext cx="1625669" cy="1424438"/>
          </a:xfrm>
        </p:spPr>
        <p:txBody>
          <a:bodyPr>
            <a:normAutofit/>
          </a:bodyPr>
          <a:lstStyle>
            <a:lvl1pPr marL="0" indent="0">
              <a:buNone/>
              <a:defRPr sz="772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39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76" y="2645887"/>
            <a:ext cx="3698425" cy="312362"/>
          </a:xfrm>
        </p:spPr>
        <p:txBody>
          <a:bodyPr anchor="b">
            <a:normAutofit/>
          </a:bodyPr>
          <a:lstStyle>
            <a:lvl1pPr algn="l">
              <a:defRPr sz="1323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5176" y="335986"/>
            <a:ext cx="3698425" cy="2119596"/>
          </a:xfrm>
        </p:spPr>
        <p:txBody>
          <a:bodyPr anchor="t">
            <a:normAutofit/>
          </a:bodyPr>
          <a:lstStyle>
            <a:lvl1pPr marL="0" indent="0" algn="ctr">
              <a:buNone/>
              <a:defRPr sz="882"/>
            </a:lvl1pPr>
            <a:lvl2pPr marL="252009" indent="0">
              <a:buNone/>
              <a:defRPr sz="882"/>
            </a:lvl2pPr>
            <a:lvl3pPr marL="504017" indent="0">
              <a:buNone/>
              <a:defRPr sz="882"/>
            </a:lvl3pPr>
            <a:lvl4pPr marL="756026" indent="0">
              <a:buNone/>
              <a:defRPr sz="882"/>
            </a:lvl4pPr>
            <a:lvl5pPr marL="1008035" indent="0">
              <a:buNone/>
              <a:defRPr sz="882"/>
            </a:lvl5pPr>
            <a:lvl6pPr marL="1260043" indent="0">
              <a:buNone/>
              <a:defRPr sz="882"/>
            </a:lvl6pPr>
            <a:lvl7pPr marL="1512052" indent="0">
              <a:buNone/>
              <a:defRPr sz="882"/>
            </a:lvl7pPr>
            <a:lvl8pPr marL="1764060" indent="0">
              <a:buNone/>
              <a:defRPr sz="882"/>
            </a:lvl8pPr>
            <a:lvl9pPr marL="2016069" indent="0">
              <a:buNone/>
              <a:defRPr sz="88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176" y="2958249"/>
            <a:ext cx="3698425" cy="371493"/>
          </a:xfrm>
        </p:spPr>
        <p:txBody>
          <a:bodyPr>
            <a:normAutofit/>
          </a:bodyPr>
          <a:lstStyle>
            <a:lvl1pPr marL="0" indent="0">
              <a:buNone/>
              <a:defRPr sz="661"/>
            </a:lvl1pPr>
            <a:lvl2pPr marL="252009" indent="0">
              <a:buNone/>
              <a:defRPr sz="661"/>
            </a:lvl2pPr>
            <a:lvl3pPr marL="504017" indent="0">
              <a:buNone/>
              <a:defRPr sz="551"/>
            </a:lvl3pPr>
            <a:lvl4pPr marL="756026" indent="0">
              <a:buNone/>
              <a:defRPr sz="496"/>
            </a:lvl4pPr>
            <a:lvl5pPr marL="1008035" indent="0">
              <a:buNone/>
              <a:defRPr sz="496"/>
            </a:lvl5pPr>
            <a:lvl6pPr marL="1260043" indent="0">
              <a:buNone/>
              <a:defRPr sz="496"/>
            </a:lvl6pPr>
            <a:lvl7pPr marL="1512052" indent="0">
              <a:buNone/>
              <a:defRPr sz="496"/>
            </a:lvl7pPr>
            <a:lvl8pPr marL="1764060" indent="0">
              <a:buNone/>
              <a:defRPr sz="496"/>
            </a:lvl8pPr>
            <a:lvl9pPr marL="2016069" indent="0">
              <a:buNone/>
              <a:defRPr sz="496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53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4933" y="-4667"/>
            <a:ext cx="5342685" cy="378917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5177" y="335986"/>
            <a:ext cx="3698424" cy="7279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176" y="1190826"/>
            <a:ext cx="3698425" cy="2138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9313" y="3329743"/>
            <a:ext cx="398602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8EFF-C18E-4438-9E0A-291CD11696CB}" type="datetimeFigureOut">
              <a:rPr lang="de-DE" smtClean="0"/>
              <a:t>03.06.2020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176" y="3329743"/>
            <a:ext cx="2693524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54919" y="3329743"/>
            <a:ext cx="298683" cy="201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">
                <a:solidFill>
                  <a:schemeClr val="accent1"/>
                </a:solidFill>
              </a:defRPr>
            </a:lvl1pPr>
          </a:lstStyle>
          <a:p>
            <a:fld id="{DC59C588-CC0E-40B6-BE4D-9D20833806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8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252009" rtl="0" eaLnBrk="1" latinLnBrk="0" hangingPunct="1">
        <a:spcBef>
          <a:spcPct val="0"/>
        </a:spcBef>
        <a:buNone/>
        <a:defRPr sz="198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9006" indent="-189006" algn="l" defTabSz="252009" rtl="0" eaLnBrk="1" latinLnBrk="0" hangingPunct="1">
        <a:spcBef>
          <a:spcPts val="55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09514" indent="-157505" algn="l" defTabSz="252009" rtl="0" eaLnBrk="1" latinLnBrk="0" hangingPunct="1">
        <a:spcBef>
          <a:spcPts val="55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30022" indent="-126004" algn="l" defTabSz="252009" rtl="0" eaLnBrk="1" latinLnBrk="0" hangingPunct="1">
        <a:spcBef>
          <a:spcPts val="55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7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82030" indent="-126004" algn="l" defTabSz="252009" rtl="0" eaLnBrk="1" latinLnBrk="0" hangingPunct="1">
        <a:spcBef>
          <a:spcPts val="55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34039" indent="-126004" algn="l" defTabSz="252009" rtl="0" eaLnBrk="1" latinLnBrk="0" hangingPunct="1">
        <a:spcBef>
          <a:spcPts val="55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86048" indent="-126004" algn="l" defTabSz="252009" rtl="0" eaLnBrk="1" latinLnBrk="0" hangingPunct="1">
        <a:spcBef>
          <a:spcPts val="55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38056" indent="-126004" algn="l" defTabSz="252009" rtl="0" eaLnBrk="1" latinLnBrk="0" hangingPunct="1">
        <a:spcBef>
          <a:spcPts val="55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90065" indent="-126004" algn="l" defTabSz="252009" rtl="0" eaLnBrk="1" latinLnBrk="0" hangingPunct="1">
        <a:spcBef>
          <a:spcPts val="55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42073" indent="-126004" algn="l" defTabSz="252009" rtl="0" eaLnBrk="1" latinLnBrk="0" hangingPunct="1">
        <a:spcBef>
          <a:spcPts val="55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09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252009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252009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252009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252009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252009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252009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252009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252009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2150101" y="636104"/>
            <a:ext cx="202032" cy="1946744"/>
          </a:xfrm>
        </p:spPr>
        <p:txBody>
          <a:bodyPr/>
          <a:lstStyle/>
          <a:p>
            <a:br>
              <a:rPr lang="de-DE" dirty="0"/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93" y="-8313"/>
            <a:ext cx="1392057" cy="1367567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 rot="3264885">
            <a:off x="3887181" y="582449"/>
            <a:ext cx="1782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800" dirty="0">
                <a:solidFill>
                  <a:schemeClr val="bg1"/>
                </a:solidFill>
              </a:rPr>
              <a:t>Ποτέ μην χάνετε την ελπίδα γιατί τα θαύματα συμβαίνουν καθημερινά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773168" y="2105794"/>
            <a:ext cx="694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solidFill>
                  <a:schemeClr val="bg1"/>
                </a:solidFill>
              </a:rPr>
              <a:t>Verliere nie die Hoffnung denn  jeden Tag geschehen Wunder</a:t>
            </a:r>
          </a:p>
        </p:txBody>
      </p:sp>
      <p:sp>
        <p:nvSpPr>
          <p:cNvPr id="11" name="Rechteck 10"/>
          <p:cNvSpPr/>
          <p:nvPr/>
        </p:nvSpPr>
        <p:spPr>
          <a:xfrm rot="3044992">
            <a:off x="4353481" y="1255791"/>
            <a:ext cx="1189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dirty="0">
                <a:solidFill>
                  <a:schemeClr val="bg1"/>
                </a:solidFill>
              </a:rPr>
              <a:t>Nunca pierdas la esperanza porque los milagros ocurren todos los días</a:t>
            </a:r>
            <a:endParaRPr lang="de-DE" sz="800" dirty="0"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273296" y="3261360"/>
            <a:ext cx="1194816" cy="462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800" dirty="0">
                <a:solidFill>
                  <a:schemeClr val="bg1"/>
                </a:solidFill>
              </a:rPr>
              <a:t>Förlora aldrig hopp eftersom mirakel händer varje da</a:t>
            </a:r>
            <a:endParaRPr lang="de-DE" sz="800" dirty="0"/>
          </a:p>
        </p:txBody>
      </p:sp>
      <p:pic>
        <p:nvPicPr>
          <p:cNvPr id="3" name="Grafik 4">
            <a:extLst>
              <a:ext uri="{FF2B5EF4-FFF2-40B4-BE49-F238E27FC236}">
                <a16:creationId xmlns:a16="http://schemas.microsoft.com/office/drawing/2014/main" id="{2873EF7E-BDBB-524D-996C-FC3EFA1F8E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" y="0"/>
            <a:ext cx="632524" cy="948605"/>
          </a:xfrm>
          <a:prstGeom prst="rect">
            <a:avLst/>
          </a:prstGeom>
        </p:spPr>
      </p:pic>
      <p:pic>
        <p:nvPicPr>
          <p:cNvPr id="6" name="Grafik 6">
            <a:extLst>
              <a:ext uri="{FF2B5EF4-FFF2-40B4-BE49-F238E27FC236}">
                <a16:creationId xmlns:a16="http://schemas.microsoft.com/office/drawing/2014/main" id="{121C904A-3BBD-DB48-8102-16108857D4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490" y="0"/>
            <a:ext cx="979175" cy="652785"/>
          </a:xfrm>
          <a:prstGeom prst="rect">
            <a:avLst/>
          </a:prstGeom>
        </p:spPr>
      </p:pic>
      <p:pic>
        <p:nvPicPr>
          <p:cNvPr id="8" name="Grafik 12">
            <a:extLst>
              <a:ext uri="{FF2B5EF4-FFF2-40B4-BE49-F238E27FC236}">
                <a16:creationId xmlns:a16="http://schemas.microsoft.com/office/drawing/2014/main" id="{376F9344-B2D7-DC44-B7EC-C76095AC85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6004">
            <a:off x="4909075" y="100476"/>
            <a:ext cx="331802" cy="497606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813BAAB7-5DDA-474B-A9CE-F243BEC08251}"/>
              </a:ext>
            </a:extLst>
          </p:cNvPr>
          <p:cNvSpPr txBox="1"/>
          <p:nvPr/>
        </p:nvSpPr>
        <p:spPr>
          <a:xfrm>
            <a:off x="218661" y="1311297"/>
            <a:ext cx="4417738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latin typeface="Agency FB" panose="020B0503020202020204" pitchFamily="34" charset="0"/>
              </a:rPr>
              <a:t>We all know that times are tough because of the Corona virus pandemic. So we- an international group of students from Sweden, Spain, Greece and Germany- want to do </a:t>
            </a:r>
          </a:p>
          <a:p>
            <a:r>
              <a:rPr lang="en-US" sz="1200" dirty="0">
                <a:latin typeface="Agency FB" panose="020B0503020202020204" pitchFamily="34" charset="0"/>
              </a:rPr>
              <a:t>a project to help people around the world. </a:t>
            </a:r>
          </a:p>
          <a:p>
            <a:r>
              <a:rPr lang="en-US" sz="1200" dirty="0">
                <a:latin typeface="Agency FB" panose="020B0503020202020204" pitchFamily="34" charset="0"/>
              </a:rPr>
              <a:t>Our idea aims at elderly people because </a:t>
            </a:r>
          </a:p>
          <a:p>
            <a:r>
              <a:rPr lang="en-US" sz="1200" dirty="0">
                <a:latin typeface="Agency FB" panose="020B0503020202020204" pitchFamily="34" charset="0"/>
              </a:rPr>
              <a:t>they are most vulnerable. We want to make your days more colorful and give you hope. The only thing you have to do is to take care of a plant, more specifically </a:t>
            </a:r>
          </a:p>
          <a:p>
            <a:r>
              <a:rPr lang="en-US" sz="1200" i="1" dirty="0">
                <a:latin typeface="Agency FB" panose="020B0503020202020204" pitchFamily="34" charset="0"/>
              </a:rPr>
              <a:t>nasturtium (</a:t>
            </a:r>
            <a:r>
              <a:rPr lang="en-US" sz="1200" i="1" dirty="0" err="1">
                <a:latin typeface="Agency FB" panose="020B0503020202020204" pitchFamily="34" charset="0"/>
              </a:rPr>
              <a:t>Tropaeolum</a:t>
            </a:r>
            <a:r>
              <a:rPr lang="en-US" sz="1200" i="1" dirty="0">
                <a:latin typeface="Agency FB" panose="020B0503020202020204" pitchFamily="34" charset="0"/>
              </a:rPr>
              <a:t> </a:t>
            </a:r>
            <a:r>
              <a:rPr lang="en-US" sz="1200" i="1" dirty="0" err="1">
                <a:latin typeface="Agency FB" panose="020B0503020202020204" pitchFamily="34" charset="0"/>
              </a:rPr>
              <a:t>Majus</a:t>
            </a:r>
            <a:r>
              <a:rPr lang="en-US" sz="1200" i="1" dirty="0">
                <a:latin typeface="Agency FB" panose="020B0503020202020204" pitchFamily="34" charset="0"/>
              </a:rPr>
              <a:t> )</a:t>
            </a:r>
            <a:r>
              <a:rPr lang="en-US" sz="1200" dirty="0">
                <a:latin typeface="Agency FB" panose="020B0503020202020204" pitchFamily="34" charset="0"/>
              </a:rPr>
              <a:t>.                                                                                       We choose this plant because it flourishes in many different places around the world.</a:t>
            </a:r>
            <a:r>
              <a:rPr lang="de-DE" sz="1200" dirty="0">
                <a:latin typeface="Agency FB" panose="020B0503020202020204" pitchFamily="34" charset="0"/>
              </a:rPr>
              <a:t>                                </a:t>
            </a:r>
            <a:r>
              <a:rPr lang="en-US" sz="1200" dirty="0">
                <a:latin typeface="Agency FB" panose="020B0503020202020204" pitchFamily="34" charset="0"/>
              </a:rPr>
              <a:t>Have fun with it!             </a:t>
            </a:r>
          </a:p>
          <a:p>
            <a:r>
              <a:rPr lang="en-US" sz="1200" dirty="0">
                <a:latin typeface="Agency FB" panose="020B0503020202020204" pitchFamily="34" charset="0"/>
              </a:rPr>
              <a:t>We look forward to hearing from you:</a:t>
            </a:r>
            <a:endParaRPr lang="de-DE" sz="1200" dirty="0">
              <a:latin typeface="Agency FB" panose="020B0503020202020204" pitchFamily="34" charset="0"/>
            </a:endParaRPr>
          </a:p>
          <a:p>
            <a:r>
              <a:rPr lang="en-US" sz="1200" dirty="0"/>
              <a:t> </a:t>
            </a:r>
            <a:endParaRPr lang="de-DE" sz="1200" dirty="0"/>
          </a:p>
          <a:p>
            <a:r>
              <a:rPr lang="en-US" sz="1200" dirty="0"/>
              <a:t>                                  </a:t>
            </a:r>
            <a:endParaRPr lang="de-DE" sz="1200" dirty="0"/>
          </a:p>
          <a:p>
            <a:r>
              <a:rPr lang="de-DE" sz="1200" dirty="0"/>
              <a:t> 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599257" y="719937"/>
            <a:ext cx="4250715" cy="655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/>
              <a:t>Giving</a:t>
            </a:r>
            <a:r>
              <a:rPr lang="de-DE" sz="1400" b="1" dirty="0"/>
              <a:t> </a:t>
            </a:r>
            <a:r>
              <a:rPr lang="de-DE" sz="1400" b="1" dirty="0" err="1"/>
              <a:t>hope</a:t>
            </a:r>
            <a:r>
              <a:rPr lang="de-DE" sz="1400" b="1" dirty="0"/>
              <a:t> in </a:t>
            </a:r>
            <a:r>
              <a:rPr lang="de-DE" sz="1400" b="1" dirty="0" err="1"/>
              <a:t>difficult</a:t>
            </a:r>
            <a:r>
              <a:rPr lang="de-DE" sz="1400" b="1" dirty="0"/>
              <a:t> </a:t>
            </a:r>
            <a:r>
              <a:rPr lang="de-DE" sz="1400" b="1" dirty="0" err="1"/>
              <a:t>times</a:t>
            </a:r>
            <a:r>
              <a:rPr lang="de-DE" sz="1400" b="1" dirty="0"/>
              <a:t>                            </a:t>
            </a:r>
          </a:p>
          <a:p>
            <a:r>
              <a:rPr lang="de-DE" sz="1400" b="1" dirty="0"/>
              <a:t>    </a:t>
            </a:r>
          </a:p>
          <a:p>
            <a:r>
              <a:rPr lang="de-DE" dirty="0"/>
              <a:t>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9508463-432F-45A5-80E2-804509FE6162}"/>
              </a:ext>
            </a:extLst>
          </p:cNvPr>
          <p:cNvSpPr txBox="1"/>
          <p:nvPr/>
        </p:nvSpPr>
        <p:spPr>
          <a:xfrm>
            <a:off x="218661" y="3176319"/>
            <a:ext cx="3447826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i="1" dirty="0">
                <a:latin typeface="Agency FB" panose="020B0503020202020204" pitchFamily="34" charset="0"/>
              </a:rPr>
              <a:t>Solutions </a:t>
            </a:r>
            <a:r>
              <a:rPr lang="de-DE" sz="1050" i="1" dirty="0" err="1">
                <a:latin typeface="Agency FB" panose="020B0503020202020204" pitchFamily="34" charset="0"/>
              </a:rPr>
              <a:t>inspired</a:t>
            </a:r>
            <a:r>
              <a:rPr lang="de-DE" sz="1050" i="1" dirty="0">
                <a:latin typeface="Agency FB" panose="020B0503020202020204" pitchFamily="34" charset="0"/>
              </a:rPr>
              <a:t> </a:t>
            </a:r>
            <a:r>
              <a:rPr lang="de-DE" sz="1050" i="1" dirty="0" err="1">
                <a:latin typeface="Agency FB" panose="020B0503020202020204" pitchFamily="34" charset="0"/>
              </a:rPr>
              <a:t>by</a:t>
            </a:r>
            <a:r>
              <a:rPr lang="de-DE" sz="1050" i="1" dirty="0">
                <a:latin typeface="Agency FB" panose="020B0503020202020204" pitchFamily="34" charset="0"/>
              </a:rPr>
              <a:t> Nature; </a:t>
            </a:r>
          </a:p>
          <a:p>
            <a:r>
              <a:rPr lang="de-DE" sz="1050" i="1" dirty="0">
                <a:latin typeface="Agency FB" panose="020B0503020202020204" pitchFamily="34" charset="0"/>
              </a:rPr>
              <a:t> …..     </a:t>
            </a:r>
            <a:r>
              <a:rPr lang="de-DE" sz="1050" i="1" dirty="0" err="1">
                <a:latin typeface="Agency FB" panose="020B0503020202020204" pitchFamily="34" charset="0"/>
              </a:rPr>
              <a:t>Please</a:t>
            </a:r>
            <a:r>
              <a:rPr lang="de-DE" sz="1050" i="1" dirty="0">
                <a:latin typeface="Agency FB" panose="020B0503020202020204" pitchFamily="34" charset="0"/>
              </a:rPr>
              <a:t> </a:t>
            </a:r>
            <a:r>
              <a:rPr lang="de-DE" sz="1050" i="1" dirty="0" err="1">
                <a:latin typeface="Agency FB" panose="020B0503020202020204" pitchFamily="34" charset="0"/>
              </a:rPr>
              <a:t>fill</a:t>
            </a:r>
            <a:r>
              <a:rPr lang="de-DE" sz="1050" i="1" dirty="0">
                <a:latin typeface="Agency FB" panose="020B0503020202020204" pitchFamily="34" charset="0"/>
              </a:rPr>
              <a:t> in </a:t>
            </a:r>
            <a:r>
              <a:rPr lang="de-DE" sz="1050" i="1" dirty="0" err="1">
                <a:latin typeface="Agency FB" panose="020B0503020202020204" pitchFamily="34" charset="0"/>
              </a:rPr>
              <a:t>your</a:t>
            </a:r>
            <a:r>
              <a:rPr lang="de-DE" sz="1050" i="1" dirty="0">
                <a:latin typeface="Agency FB" panose="020B0503020202020204" pitchFamily="34" charset="0"/>
              </a:rPr>
              <a:t> </a:t>
            </a:r>
            <a:r>
              <a:rPr lang="de-DE" sz="1050" i="1" dirty="0" err="1">
                <a:latin typeface="Agency FB" panose="020B0503020202020204" pitchFamily="34" charset="0"/>
              </a:rPr>
              <a:t>school‘s</a:t>
            </a:r>
            <a:r>
              <a:rPr lang="de-DE" sz="1050" i="1" dirty="0">
                <a:latin typeface="Agency FB" panose="020B0503020202020204" pitchFamily="34" charset="0"/>
              </a:rPr>
              <a:t> </a:t>
            </a:r>
            <a:r>
              <a:rPr lang="de-DE" sz="1050" i="1" dirty="0" err="1">
                <a:latin typeface="Agency FB" panose="020B0503020202020204" pitchFamily="34" charset="0"/>
              </a:rPr>
              <a:t>name</a:t>
            </a:r>
            <a:r>
              <a:rPr lang="de-DE" sz="1050" i="1" dirty="0">
                <a:latin typeface="Agency FB" panose="020B0503020202020204" pitchFamily="34" charset="0"/>
              </a:rPr>
              <a:t> and </a:t>
            </a:r>
            <a:r>
              <a:rPr lang="de-DE" sz="1050" i="1" dirty="0" err="1">
                <a:latin typeface="Agency FB" panose="020B0503020202020204" pitchFamily="34" charset="0"/>
              </a:rPr>
              <a:t>address</a:t>
            </a:r>
            <a:r>
              <a:rPr lang="de-DE" sz="1050" i="1" dirty="0">
                <a:latin typeface="Agency FB" panose="020B0503020202020204" pitchFamily="34" charset="0"/>
              </a:rPr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197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6F4887-5331-4D92-89C7-BB60F6362AEB}"/>
              </a:ext>
            </a:extLst>
          </p:cNvPr>
          <p:cNvSpPr txBox="1">
            <a:spLocks/>
          </p:cNvSpPr>
          <p:nvPr/>
        </p:nvSpPr>
        <p:spPr>
          <a:xfrm>
            <a:off x="317348" y="268941"/>
            <a:ext cx="3966809" cy="101566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189006" indent="-189006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92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9514" indent="-157505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882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30022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772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82030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34039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86048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38056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90065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42073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de-DE" sz="1200" b="1" dirty="0">
                <a:latin typeface="Agency FB" panose="020B0503020202020204" pitchFamily="34" charset="0"/>
              </a:rPr>
              <a:t>This</a:t>
            </a:r>
            <a:r>
              <a:rPr lang="en-GB" sz="1200" b="1" dirty="0">
                <a:latin typeface="Agency FB" panose="020B0503020202020204" pitchFamily="34" charset="0"/>
              </a:rPr>
              <a:t> is nasturtium</a:t>
            </a:r>
            <a:r>
              <a:rPr lang="de-DE" sz="1200" b="1" dirty="0">
                <a:latin typeface="Agency FB" panose="020B0503020202020204" pitchFamily="34" charset="0"/>
              </a:rPr>
              <a:t>                                                                                                </a:t>
            </a:r>
            <a:r>
              <a:rPr lang="en-US" sz="1200" dirty="0" err="1">
                <a:latin typeface="Agency FB" panose="020B0503020202020204" pitchFamily="34" charset="0"/>
              </a:rPr>
              <a:t>Tropaeolum</a:t>
            </a:r>
            <a:r>
              <a:rPr lang="en-GB" sz="1200" dirty="0">
                <a:latin typeface="Agency FB" panose="020B0503020202020204" pitchFamily="34" charset="0"/>
              </a:rPr>
              <a:t> </a:t>
            </a:r>
            <a:r>
              <a:rPr lang="en-GB" sz="1200" dirty="0" err="1">
                <a:latin typeface="Agency FB" panose="020B0503020202020204" pitchFamily="34" charset="0"/>
              </a:rPr>
              <a:t>majus</a:t>
            </a:r>
            <a:r>
              <a:rPr lang="en-US" sz="1200" dirty="0">
                <a:latin typeface="Agency FB" panose="020B0503020202020204" pitchFamily="34" charset="0"/>
              </a:rPr>
              <a:t> (nasturtium, Indian cress or monk cress) is a flower plant that has its origin from the north of Bolivia to Colombia. The leaves are disc-shaped and they have bright orange or red flowers. In addition all of the over ground plant parts are edible.</a:t>
            </a:r>
            <a:r>
              <a:rPr lang="de-DE" sz="1200" dirty="0">
                <a:latin typeface="Agency FB" panose="020B0503020202020204" pitchFamily="34" charset="0"/>
              </a:rPr>
              <a:t>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Inhaltsplatzhalter 3">
            <a:extLst>
              <a:ext uri="{FF2B5EF4-FFF2-40B4-BE49-F238E27FC236}">
                <a16:creationId xmlns:a16="http://schemas.microsoft.com/office/drawing/2014/main" id="{BC2DEE24-2BAE-4BCA-97ED-0574C7F08D5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75012" y="995083"/>
            <a:ext cx="25091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200" dirty="0">
                <a:latin typeface="Agency FB" panose="020B0503020202020204" pitchFamily="34" charset="0"/>
              </a:rPr>
              <a:t>The fruit is 2 cm wide, divided into three parts and each segment has its own seed of a length from 1–1.5 cm. </a:t>
            </a:r>
          </a:p>
        </p:txBody>
      </p:sp>
      <p:sp>
        <p:nvSpPr>
          <p:cNvPr id="6" name="Inhaltsplatzhalter 3">
            <a:extLst>
              <a:ext uri="{FF2B5EF4-FFF2-40B4-BE49-F238E27FC236}">
                <a16:creationId xmlns:a16="http://schemas.microsoft.com/office/drawing/2014/main" id="{2C5B9B8E-A3C5-455A-B42D-EAA7E5B6683A}"/>
              </a:ext>
            </a:extLst>
          </p:cNvPr>
          <p:cNvSpPr txBox="1">
            <a:spLocks/>
          </p:cNvSpPr>
          <p:nvPr/>
        </p:nvSpPr>
        <p:spPr>
          <a:xfrm>
            <a:off x="317348" y="1713188"/>
            <a:ext cx="4223031" cy="180049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189006" indent="-189006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92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9514" indent="-157505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882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30022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772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82030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34039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86048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38056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90065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42073" indent="-126004" algn="l" defTabSz="252009" rtl="0" eaLnBrk="1" latinLnBrk="0" hangingPunct="1">
              <a:spcBef>
                <a:spcPts val="551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66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1200" b="1" dirty="0">
                <a:latin typeface="Agency FB" panose="020B0503020202020204" pitchFamily="34" charset="0"/>
              </a:rPr>
              <a:t>This is how nasturtium makes your room or balcony more colorful</a:t>
            </a:r>
            <a:r>
              <a:rPr lang="de-DE" sz="1200" b="1" dirty="0">
                <a:latin typeface="Agency FB" panose="020B0503020202020204" pitchFamily="34" charset="0"/>
              </a:rPr>
              <a:t>                             </a:t>
            </a:r>
            <a:r>
              <a:rPr lang="en-US" sz="1200" dirty="0">
                <a:latin typeface="Agency FB" panose="020B0503020202020204" pitchFamily="34" charset="0"/>
              </a:rPr>
              <a:t>Plant the seeds in a pot with seed soil in a sunny place and keep it always moist. Use little or no fertilizer, otherwise it will develop more leaves than flowers. When you water it, you can observe the special water-repellent feature of the leaves. </a:t>
            </a:r>
          </a:p>
          <a:p>
            <a:pPr marL="0" indent="0">
              <a:buFont typeface="Wingdings 3" charset="2"/>
              <a:buNone/>
            </a:pPr>
            <a:r>
              <a:rPr lang="en-US" sz="1200" b="1" dirty="0">
                <a:latin typeface="Agency FB" panose="020B0503020202020204" pitchFamily="34" charset="0"/>
              </a:rPr>
              <a:t>Nasturtium makes the food more colorful</a:t>
            </a:r>
            <a:endParaRPr lang="de-DE" sz="1200" b="1" dirty="0">
              <a:latin typeface="Agency FB" panose="020B050302020202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en-US" sz="1200" dirty="0">
                <a:latin typeface="Agency FB" panose="020B0503020202020204" pitchFamily="34" charset="0"/>
              </a:rPr>
              <a:t>The petals of the flower can be used as an especially decorative salad ingredient. It has a light peppery taste, which is like watercress, and it´s also used in stir fries. </a:t>
            </a:r>
            <a:endParaRPr lang="de-DE" sz="1200" dirty="0">
              <a:latin typeface="Agency FB" panose="020B0503020202020204" pitchFamily="34" charset="0"/>
            </a:endParaRPr>
          </a:p>
          <a:p>
            <a:pPr marL="0" indent="0">
              <a:buFont typeface="Wingdings 3" charset="2"/>
              <a:buNone/>
            </a:pPr>
            <a:endParaRPr lang="de-DE" sz="1200" dirty="0">
              <a:latin typeface="Agency FB" panose="020B0503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4CCF368-D3C6-481E-8BB1-A79A153391C1}"/>
              </a:ext>
            </a:extLst>
          </p:cNvPr>
          <p:cNvSpPr/>
          <p:nvPr/>
        </p:nvSpPr>
        <p:spPr>
          <a:xfrm>
            <a:off x="430306" y="1284604"/>
            <a:ext cx="1344706" cy="334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5771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367</Words>
  <Application>Microsoft Office PowerPoint</Application>
  <PresentationFormat>Benutzerdefiniert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Agency FB</vt:lpstr>
      <vt:lpstr>Arial</vt:lpstr>
      <vt:lpstr>Trebuchet MS</vt:lpstr>
      <vt:lpstr>Wingdings 3</vt:lpstr>
      <vt:lpstr>Facette</vt:lpstr>
      <vt:lpstr>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Sarah Boemer</dc:creator>
  <cp:lastModifiedBy>Anja Mahlke</cp:lastModifiedBy>
  <cp:revision>22</cp:revision>
  <dcterms:created xsi:type="dcterms:W3CDTF">2020-05-19T13:49:37Z</dcterms:created>
  <dcterms:modified xsi:type="dcterms:W3CDTF">2020-06-03T19:32:35Z</dcterms:modified>
</cp:coreProperties>
</file>