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>
        <p:scale>
          <a:sx n="50" d="100"/>
          <a:sy n="50" d="100"/>
        </p:scale>
        <p:origin x="-19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AEA9-7A53-4CC0-B2C0-823691189513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95407-15D8-439A-80C3-2E42F6B4CD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66D144-BBF2-4A6D-8996-2AD2A46DB8EF}" type="datetimeFigureOut">
              <a:rPr lang="es-ES" smtClean="0"/>
              <a:t>14/12/2019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07AE59-B7FD-443A-921C-CBD85F1AFF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900664" cy="158230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la Fermentación alcohólica</a:t>
            </a:r>
            <a:r>
              <a:rPr lang="es-ES" dirty="0" smtClean="0">
                <a:solidFill>
                  <a:schemeClr val="bg1"/>
                </a:solidFill>
                <a:latin typeface="Goudy Old Style" pitchFamily="18" charset="0"/>
              </a:rPr>
              <a:t> </a:t>
            </a:r>
            <a:endParaRPr lang="es-ES" dirty="0">
              <a:solidFill>
                <a:schemeClr val="bg1"/>
              </a:solidFill>
              <a:latin typeface="Goudy Old Style" pitchFamily="18" charset="0"/>
            </a:endParaRPr>
          </a:p>
        </p:txBody>
      </p:sp>
      <p:pic>
        <p:nvPicPr>
          <p:cNvPr id="14338" name="Picture 2" descr="Resultado de imagen de la fermentacion en v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71744"/>
            <a:ext cx="46116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571612"/>
            <a:ext cx="6500858" cy="3312488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              COMPONENTES:</a:t>
            </a:r>
          </a:p>
          <a:p>
            <a:pPr>
              <a:buNone/>
            </a:pPr>
            <a:r>
              <a:rPr lang="es-ES" dirty="0" smtClean="0"/>
              <a:t>                David Molledo.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         Saray Miguel.</a:t>
            </a:r>
          </a:p>
          <a:p>
            <a:pPr>
              <a:buNone/>
            </a:pPr>
            <a:r>
              <a:rPr lang="es-ES" dirty="0" smtClean="0"/>
              <a:t>                </a:t>
            </a:r>
            <a:r>
              <a:rPr lang="es-ES" dirty="0" err="1" smtClean="0"/>
              <a:t>Hector</a:t>
            </a:r>
            <a:r>
              <a:rPr lang="es-ES" dirty="0" smtClean="0"/>
              <a:t> </a:t>
            </a:r>
            <a:r>
              <a:rPr lang="es-ES" dirty="0" err="1" smtClean="0"/>
              <a:t>Manzanedo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             Diego </a:t>
            </a:r>
            <a:r>
              <a:rPr lang="es-ES" dirty="0" err="1" smtClean="0"/>
              <a:t>Gutierrez</a:t>
            </a:r>
            <a:r>
              <a:rPr lang="es-ES" dirty="0" smtClean="0"/>
              <a:t>.</a:t>
            </a:r>
          </a:p>
        </p:txBody>
      </p:sp>
      <p:pic>
        <p:nvPicPr>
          <p:cNvPr id="13313" name="Picture 1" descr="C:\Users\Usuario\AppData\Local\Temp\Captura de pantalla 2016-09-26 a la(s) 18.02.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929158" cy="1044670"/>
          </a:xfrm>
          <a:prstGeom prst="rect">
            <a:avLst/>
          </a:prstGeom>
          <a:noFill/>
        </p:spPr>
      </p:pic>
      <p:sp>
        <p:nvSpPr>
          <p:cNvPr id="13315" name="AutoShape 3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7" name="AutoShape 5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Captura de pantalla 2019-01-28 a las 10.18.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5715016"/>
            <a:ext cx="5102115" cy="11429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11086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  Que es la fermentación      alcohólica 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7286676" cy="4241182"/>
          </a:xfrm>
        </p:spPr>
        <p:txBody>
          <a:bodyPr/>
          <a:lstStyle/>
          <a:p>
            <a:r>
              <a:rPr lang="es-ES" dirty="0" smtClean="0"/>
              <a:t>La </a:t>
            </a:r>
            <a:r>
              <a:rPr lang="es-ES" dirty="0" smtClean="0"/>
              <a:t>Fermentación Alcohólica </a:t>
            </a:r>
            <a:r>
              <a:rPr lang="es-ES" dirty="0" smtClean="0"/>
              <a:t> es un </a:t>
            </a:r>
            <a:r>
              <a:rPr lang="es-ES" dirty="0" smtClean="0"/>
              <a:t>proceso </a:t>
            </a:r>
            <a:r>
              <a:rPr lang="es-ES" dirty="0" smtClean="0"/>
              <a:t>de </a:t>
            </a:r>
            <a:r>
              <a:rPr lang="es-ES" dirty="0" smtClean="0"/>
              <a:t>fermentación originado </a:t>
            </a:r>
            <a:r>
              <a:rPr lang="es-ES" dirty="0" smtClean="0"/>
              <a:t>por la actividad de algunos </a:t>
            </a:r>
            <a:r>
              <a:rPr lang="es-ES" dirty="0" err="1" smtClean="0"/>
              <a:t>microrganismos</a:t>
            </a:r>
            <a:r>
              <a:rPr lang="es-ES" dirty="0" smtClean="0"/>
              <a:t> para obtener  </a:t>
            </a:r>
            <a:r>
              <a:rPr lang="es-ES" dirty="0" smtClean="0"/>
              <a:t>productos </a:t>
            </a:r>
            <a:r>
              <a:rPr lang="es-ES" dirty="0" smtClean="0"/>
              <a:t>finales : como el</a:t>
            </a:r>
            <a:r>
              <a:rPr lang="es-ES" dirty="0" smtClean="0"/>
              <a:t> </a:t>
            </a:r>
            <a:r>
              <a:rPr lang="es-ES" dirty="0" smtClean="0"/>
              <a:t>vino ,la</a:t>
            </a:r>
            <a:r>
              <a:rPr lang="es-ES" dirty="0" smtClean="0"/>
              <a:t> </a:t>
            </a:r>
            <a:r>
              <a:rPr lang="es-ES" dirty="0" smtClean="0"/>
              <a:t>cerveza, </a:t>
            </a:r>
            <a:r>
              <a:rPr lang="es-ES" dirty="0" smtClean="0"/>
              <a:t>la </a:t>
            </a:r>
            <a:r>
              <a:rPr lang="es-ES" dirty="0" smtClean="0"/>
              <a:t>sidra ,el</a:t>
            </a:r>
            <a:r>
              <a:rPr lang="es-ES" dirty="0" smtClean="0"/>
              <a:t> </a:t>
            </a:r>
            <a:r>
              <a:rPr lang="es-ES" dirty="0" smtClean="0"/>
              <a:t>cava.</a:t>
            </a:r>
          </a:p>
          <a:p>
            <a:r>
              <a:rPr lang="es-ES" dirty="0" smtClean="0"/>
              <a:t>Este proceso puede llevar muchos </a:t>
            </a:r>
            <a:r>
              <a:rPr lang="es-ES" dirty="0" err="1" smtClean="0"/>
              <a:t>dias</a:t>
            </a:r>
            <a:r>
              <a:rPr lang="es-ES" dirty="0" smtClean="0"/>
              <a:t> o incluso semanas de preparación y requiere de muchos productos </a:t>
            </a:r>
            <a:r>
              <a:rPr lang="es-ES" dirty="0" err="1" smtClean="0"/>
              <a:t>quimicos</a:t>
            </a:r>
            <a:r>
              <a:rPr lang="es-ES" dirty="0" smtClean="0"/>
              <a:t> y naturales. </a:t>
            </a:r>
            <a:endParaRPr lang="es-ES" dirty="0"/>
          </a:p>
        </p:txBody>
      </p:sp>
      <p:pic>
        <p:nvPicPr>
          <p:cNvPr id="5" name="4 Imagen" descr="maceracion-carbo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714884"/>
            <a:ext cx="3214710" cy="214311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Practica y experiencia con   fermentación alcohólica 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Nuestra primera toma de contacto con esta fermentación fue en la ”Bodega Marta Maté” en la que pudimos observar toda su </a:t>
            </a:r>
            <a:r>
              <a:rPr lang="es-ES" dirty="0" err="1" smtClean="0"/>
              <a:t>elavoración</a:t>
            </a:r>
            <a:r>
              <a:rPr lang="es-ES" dirty="0" smtClean="0"/>
              <a:t>, para así llevarla a practica en nuestro colegio.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En esta bodega también estuvimos vendimiando, por lo que todo lo vendimiado lo llevamos al colegio para poder realizar nosotros mismos el proceso de la fermentación </a:t>
            </a:r>
            <a:r>
              <a:rPr lang="es-ES" dirty="0" err="1" smtClean="0"/>
              <a:t>alcoholica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ransition spd="med" advClick="0" advTm="3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Practica y experiencia con la fermentación alcohólica </a:t>
            </a:r>
            <a:r>
              <a:rPr lang="es-ES" dirty="0" err="1" smtClean="0"/>
              <a:t>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Realización del proceso de fermentación alcohólica en clase.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- Metimos los racimos de uvas en un recipiente y los dejamos tapados hasta que empezaran a fermentar.</a:t>
            </a:r>
          </a:p>
          <a:p>
            <a:pPr>
              <a:buNone/>
            </a:pPr>
            <a:r>
              <a:rPr lang="es-ES" dirty="0" smtClean="0"/>
              <a:t> - Una vez ya fermentado, separamos las cascaras de uva solida y el jugo de la uva liquida, al estar separado debería acabar el proceso de fermentación , pero nuestro vino no estaba fermentado del todo por lo que había que echarle levadura para que fermentara antes pero no </a:t>
            </a:r>
            <a:r>
              <a:rPr lang="es-ES" dirty="0" err="1" smtClean="0"/>
              <a:t>teniamos</a:t>
            </a:r>
            <a:r>
              <a:rPr lang="es-ES" dirty="0" smtClean="0"/>
              <a:t>, echamos un </a:t>
            </a:r>
            <a:r>
              <a:rPr lang="es-ES" dirty="0" err="1" smtClean="0"/>
              <a:t>blanceante</a:t>
            </a:r>
            <a:r>
              <a:rPr lang="es-ES" dirty="0" smtClean="0"/>
              <a:t> para que el vino </a:t>
            </a:r>
            <a:r>
              <a:rPr lang="es-ES" dirty="0" err="1" smtClean="0"/>
              <a:t>estaria</a:t>
            </a:r>
            <a:r>
              <a:rPr lang="es-ES" dirty="0" smtClean="0"/>
              <a:t> mas claro y tuviese un color mejor.</a:t>
            </a:r>
          </a:p>
          <a:p>
            <a:pPr>
              <a:buNone/>
            </a:pPr>
            <a:r>
              <a:rPr lang="es-ES" dirty="0" smtClean="0"/>
              <a:t>-  Actualmente el vino esta en un recipiente aislado por todas partes en el laboratorio del colegio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</a:t>
            </a:r>
            <a:r>
              <a:rPr lang="es-ES" dirty="0" err="1" smtClean="0"/>
              <a:t>imagenes</a:t>
            </a:r>
            <a:endParaRPr lang="es-ES" dirty="0"/>
          </a:p>
        </p:txBody>
      </p:sp>
      <p:pic>
        <p:nvPicPr>
          <p:cNvPr id="16386" name="Picture 2" descr="C:\Users\Usuario\Downloads\IMG-20191214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143140" cy="2855662"/>
          </a:xfrm>
          <a:prstGeom prst="rect">
            <a:avLst/>
          </a:prstGeom>
          <a:noFill/>
        </p:spPr>
      </p:pic>
      <p:pic>
        <p:nvPicPr>
          <p:cNvPr id="16387" name="Picture 3" descr="C:\Users\Usuario\Downloads\IMG-20191214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500570"/>
            <a:ext cx="2209745" cy="2143140"/>
          </a:xfrm>
          <a:prstGeom prst="rect">
            <a:avLst/>
          </a:prstGeom>
          <a:noFill/>
        </p:spPr>
      </p:pic>
      <p:pic>
        <p:nvPicPr>
          <p:cNvPr id="16388" name="Picture 4" descr="C:\Users\Usuario\Downloads\IMG-20191214-WA002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3143272" cy="2214578"/>
          </a:xfrm>
          <a:prstGeom prst="rect">
            <a:avLst/>
          </a:prstGeom>
          <a:noFill/>
        </p:spPr>
      </p:pic>
      <p:pic>
        <p:nvPicPr>
          <p:cNvPr id="16389" name="Picture 5" descr="C:\Users\Usuario\Downloads\IMG-20191214-WA003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643050"/>
            <a:ext cx="3143272" cy="2804311"/>
          </a:xfrm>
          <a:prstGeom prst="rect">
            <a:avLst/>
          </a:prstGeom>
          <a:noFill/>
        </p:spPr>
      </p:pic>
      <p:pic>
        <p:nvPicPr>
          <p:cNvPr id="16390" name="Picture 6" descr="C:\Users\Usuario\Downloads\IMG-20191214-WA001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785926"/>
            <a:ext cx="2214546" cy="2714644"/>
          </a:xfrm>
          <a:prstGeom prst="rect">
            <a:avLst/>
          </a:prstGeom>
          <a:noFill/>
        </p:spPr>
      </p:pic>
      <p:pic>
        <p:nvPicPr>
          <p:cNvPr id="16391" name="Picture 7" descr="C:\Users\Usuario\Downloads\IMG-20191214-WA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462886"/>
            <a:ext cx="2143140" cy="2180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</TotalTime>
  <Words>228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 la Fermentación alcohólica </vt:lpstr>
      <vt:lpstr>Diapositiva 2</vt:lpstr>
      <vt:lpstr>¿  Que es la fermentación      alcohólica ?</vt:lpstr>
      <vt:lpstr>Practica y experiencia con   fermentación alcohólica  i</vt:lpstr>
      <vt:lpstr>Practica y experiencia con la fermentación alcohólica ii</vt:lpstr>
      <vt:lpstr>                imagenes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15</cp:revision>
  <dcterms:created xsi:type="dcterms:W3CDTF">2019-12-14T12:57:59Z</dcterms:created>
  <dcterms:modified xsi:type="dcterms:W3CDTF">2019-12-14T15:25:09Z</dcterms:modified>
</cp:coreProperties>
</file>