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4"/>
  </p:sldMasterIdLst>
  <p:sldIdLst>
    <p:sldId id="256" r:id="rId5"/>
    <p:sldId id="268" r:id="rId6"/>
    <p:sldId id="269" r:id="rId7"/>
    <p:sldId id="270" r:id="rId8"/>
    <p:sldId id="271" r:id="rId9"/>
    <p:sldId id="265" r:id="rId10"/>
    <p:sldId id="266" r:id="rId11"/>
    <p:sldId id="267" r:id="rId12"/>
    <p:sldId id="273" r:id="rId13"/>
    <p:sldId id="272" r:id="rId14"/>
    <p:sldId id="258" r:id="rId15"/>
    <p:sldId id="259" r:id="rId16"/>
    <p:sldId id="260" r:id="rId17"/>
    <p:sldId id="261" r:id="rId18"/>
    <p:sldId id="262" r:id="rId19"/>
    <p:sldId id="263" r:id="rId20"/>
    <p:sldId id="264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9B6A0A-D759-4BDB-B790-C799D6FBE2AE}" v="117" dt="2020-10-16T10:52:50.3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5C89-2E28-4777-95B0-BA7EECAE3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9928" y="987552"/>
            <a:ext cx="8385048" cy="308152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52321-4D71-4DA8-BD2C-DC22FC152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5506" y="4480561"/>
            <a:ext cx="5993892" cy="1166495"/>
          </a:xfrm>
        </p:spPr>
        <p:txBody>
          <a:bodyPr>
            <a:normAutofit/>
          </a:bodyPr>
          <a:lstStyle>
            <a:lvl1pPr marL="0" indent="0" algn="ctr">
              <a:buNone/>
              <a:defRPr sz="1400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37183-71EA-4A92-8609-41ECB53F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9F2E6-1ECC-4081-8EBF-C80C6C94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3FA67-CD72-4503-BA25-FEC880107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845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3CBE-1EA9-4E8B-A281-C50B792E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EB1A0-A59D-4CB9-BABB-C6BF1D2E9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6265B-940D-433C-AD76-2D6A4244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AB98E-314F-45C4-9A64-AD3FAE051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49F32-B214-4A0C-8669-7FE4BA445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890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E4A6D-DAA1-4551-A093-3C36C1C8CF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5FDA9-71CD-4B86-B291-BEBA43D8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9F5B1-B635-4479-A426-B1D40665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33098-8769-47C3-80B2-C2942F98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A9297-65D4-45BE-BE6C-5531FC6A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035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A523-EF01-4656-9D54-347E984F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2871-79D5-420E-8207-BEF7BE44A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4444B-9FC3-414D-8EA0-15AB806D5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854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F79BA-620F-4443-807B-BE44F36F9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709738"/>
            <a:ext cx="9430811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9A625-6442-4047-B545-433C44512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4589463"/>
            <a:ext cx="943081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EAA30-3B1A-4BEA-9835-33D20724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6440-3149-446F-8105-485333B1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FEDB1-D604-4E10-B334-5DB30349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534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6E563-D552-439E-8DF5-45062D87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6873-2DD5-456E-A3A9-FE408419E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1825625"/>
            <a:ext cx="468405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6B04C-FB9E-4A9E-8892-4B5B70289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2" y="1825625"/>
            <a:ext cx="4684058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2F0B4-0E86-473E-BC42-78D856A0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B9537-F43C-4042-B165-A00358F9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9F52F-61F2-4FEE-8989-2FB40019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275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32E5C-0B2D-4DB5-95F6-3C2C825DF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89993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F1C53-3F27-42E6-BE80-1DF579857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872132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CC6CB-F028-4322-B54F-571203106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510632"/>
            <a:ext cx="4872133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D2CD7-554E-4EAA-BAF6-86ABB7E81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89809" y="1681163"/>
            <a:ext cx="4849909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2A2D6-379C-4D26-90AC-9F2F46DCE7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89810" y="2505075"/>
            <a:ext cx="4872134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A0E4F3-8A65-4788-AE96-1FB2060F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22DA4-5EE1-440C-ADDE-D7B4F77B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BC291E-B8EF-4ED7-A04A-23426C22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829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CB818-E8D0-497B-9A7E-4F281D0DB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82B9D-CD58-4C05-8A78-CB6E0E9D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E60CD-D6F3-40A7-BB8B-FEC8E315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2B832-C4FE-4F88-85EA-DDC16A82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791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5B2FC-801A-44A4-96BF-26A9E8B2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127F04-7E7E-485C-8B30-6B89E5A6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33C81-AA74-4BCE-AA9E-56E5791D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636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D3CB-0541-46AD-B35E-0E0A1375E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8EFDE-1D7D-46B8-AB55-A3C02EDD1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5652153" cy="5403850"/>
          </a:xfrm>
        </p:spPr>
        <p:txBody>
          <a:bodyPr/>
          <a:lstStyle>
            <a:lvl1pPr>
              <a:defRPr sz="3200"/>
            </a:lvl1pPr>
            <a:lvl2pPr>
              <a:defRPr sz="2800" b="1"/>
            </a:lvl2pPr>
            <a:lvl3pPr>
              <a:defRPr sz="2400" b="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1D2F5-DB36-4943-8A14-96AFC4883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C07D4-6597-444C-9EFD-62021AE7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D0D2C-70E8-4A24-9727-BEAF10B1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9E0F6-7216-48A1-8BCA-770C6DE3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330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CBEBD-5F1A-4111-A7F2-1CE82C9A6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517FB-4008-4F68-B193-482971BA7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06C5F-0885-458F-9B21-47E60171B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86F2E-B752-4D78-8DC4-C96A1A00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37751-8BB8-4224-870A-A2953E76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2CE94-BD7E-44B3-9B5E-67D4BD31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52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AFD227-869A-489C-A9B5-3F0498DF3C0C}"/>
              </a:ext>
            </a:extLst>
          </p:cNvPr>
          <p:cNvGrpSpPr/>
          <p:nvPr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05E913-A9D9-4639-B104-1F07A4AF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02920"/>
            <a:ext cx="96340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40CEB-B6D7-46E6-9843-515342140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1874520"/>
            <a:ext cx="96340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AC8B5-8DFB-4920-8580-54824C831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3736" y="6382512"/>
            <a:ext cx="28459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B5898F52-2787-4BA2-BBBC-9395E9F86D50}" type="datetimeFigureOut">
              <a:rPr lang="en-US" smtClean="0"/>
              <a:pPr/>
              <a:t>11/7/2020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E2D5D-B616-4048-9CB8-4D316BBDB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54871" y="2093199"/>
            <a:ext cx="4157472" cy="416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322F0-8F3D-4AC5-9873-24666D0E0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919" y="6382512"/>
            <a:ext cx="5009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4C8B8A27-DF03-4546-BA93-21C967D57E5C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884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88" r:id="rId5"/>
    <p:sldLayoutId id="2147483693" r:id="rId6"/>
    <p:sldLayoutId id="2147483689" r:id="rId7"/>
    <p:sldLayoutId id="2147483690" r:id="rId8"/>
    <p:sldLayoutId id="2147483691" r:id="rId9"/>
    <p:sldLayoutId id="2147483692" r:id="rId10"/>
    <p:sldLayoutId id="2147483694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3439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6.png"/><Relationship Id="rId5" Type="http://schemas.openxmlformats.org/officeDocument/2006/relationships/image" Target="../media/image18.JP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6.pn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6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6.png"/><Relationship Id="rId5" Type="http://schemas.openxmlformats.org/officeDocument/2006/relationships/image" Target="../media/image23.JP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png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6.png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6.png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4" name="Rectangle 213">
            <a:extLst>
              <a:ext uri="{FF2B5EF4-FFF2-40B4-BE49-F238E27FC236}">
                <a16:creationId xmlns:a16="http://schemas.microsoft.com/office/drawing/2014/main" id="{17121B47-384D-4AA6-BFEE-9EB117D2A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31E8F43-5484-419D-B5A9-8134969031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2898" y="517981"/>
            <a:ext cx="4773663" cy="3306031"/>
          </a:xfrm>
        </p:spPr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DC94C55-76E3-4A08-9AA4-31D2ED079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0483" y="4261201"/>
            <a:ext cx="4054260" cy="1630547"/>
          </a:xfrm>
        </p:spPr>
        <p:txBody>
          <a:bodyPr>
            <a:normAutofit/>
          </a:bodyPr>
          <a:lstStyle/>
          <a:p>
            <a:r>
              <a:rPr lang="fr-FR" dirty="0"/>
              <a:t>Classe di 1</a:t>
            </a:r>
            <a:r>
              <a:rPr lang="fr-FR" baseline="30000" dirty="0"/>
              <a:t>ère</a:t>
            </a:r>
            <a:r>
              <a:rPr lang="fr-FR" dirty="0"/>
              <a:t> ESABAC</a:t>
            </a:r>
          </a:p>
        </p:txBody>
      </p: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2CB9C70C-9B50-4D83-B8B9-1A0FFA2CB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52693" y="20697"/>
            <a:ext cx="1862695" cy="6816606"/>
            <a:chOff x="9952693" y="20697"/>
            <a:chExt cx="1862695" cy="6816606"/>
          </a:xfrm>
        </p:grpSpPr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6E1E57A5-A4F5-41D5-9E12-FA9144457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0674062" y="20697"/>
              <a:ext cx="1141326" cy="6816606"/>
              <a:chOff x="5889776" y="13394"/>
              <a:chExt cx="1141326" cy="6816606"/>
            </a:xfrm>
          </p:grpSpPr>
          <p:sp>
            <p:nvSpPr>
              <p:cNvPr id="305" name="Freeform 8">
                <a:extLst>
                  <a:ext uri="{FF2B5EF4-FFF2-40B4-BE49-F238E27FC236}">
                    <a16:creationId xmlns:a16="http://schemas.microsoft.com/office/drawing/2014/main" id="{ADBCFAC3-B2EB-4241-B9C9-AC317FCE77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8443" y="6718576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" name="Freeform 10">
                <a:extLst>
                  <a:ext uri="{FF2B5EF4-FFF2-40B4-BE49-F238E27FC236}">
                    <a16:creationId xmlns:a16="http://schemas.microsoft.com/office/drawing/2014/main" id="{86F38B84-C3BC-48A8-9EEF-3077223C40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5468" y="152241"/>
                <a:ext cx="138242" cy="88130"/>
              </a:xfrm>
              <a:custGeom>
                <a:avLst/>
                <a:gdLst>
                  <a:gd name="T0" fmla="*/ 22 w 42"/>
                  <a:gd name="T1" fmla="*/ 0 h 29"/>
                  <a:gd name="T2" fmla="*/ 14 w 42"/>
                  <a:gd name="T3" fmla="*/ 25 h 29"/>
                  <a:gd name="T4" fmla="*/ 22 w 42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9">
                    <a:moveTo>
                      <a:pt x="22" y="0"/>
                    </a:moveTo>
                    <a:cubicBezTo>
                      <a:pt x="42" y="7"/>
                      <a:pt x="28" y="29"/>
                      <a:pt x="14" y="25"/>
                    </a:cubicBezTo>
                    <a:cubicBezTo>
                      <a:pt x="0" y="18"/>
                      <a:pt x="8" y="1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" name="Freeform 15">
                <a:extLst>
                  <a:ext uri="{FF2B5EF4-FFF2-40B4-BE49-F238E27FC236}">
                    <a16:creationId xmlns:a16="http://schemas.microsoft.com/office/drawing/2014/main" id="{E288352D-6F27-4727-9241-658737B623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9398" y="666438"/>
                <a:ext cx="121406" cy="72626"/>
              </a:xfrm>
              <a:custGeom>
                <a:avLst/>
                <a:gdLst>
                  <a:gd name="T0" fmla="*/ 16 w 37"/>
                  <a:gd name="T1" fmla="*/ 0 h 24"/>
                  <a:gd name="T2" fmla="*/ 11 w 37"/>
                  <a:gd name="T3" fmla="*/ 24 h 24"/>
                  <a:gd name="T4" fmla="*/ 16 w 37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4">
                    <a:moveTo>
                      <a:pt x="16" y="0"/>
                    </a:moveTo>
                    <a:cubicBezTo>
                      <a:pt x="37" y="6"/>
                      <a:pt x="30" y="20"/>
                      <a:pt x="11" y="24"/>
                    </a:cubicBezTo>
                    <a:cubicBezTo>
                      <a:pt x="0" y="17"/>
                      <a:pt x="5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" name="Freeform 18">
                <a:extLst>
                  <a:ext uri="{FF2B5EF4-FFF2-40B4-BE49-F238E27FC236}">
                    <a16:creationId xmlns:a16="http://schemas.microsoft.com/office/drawing/2014/main" id="{6AC265CB-8E11-45EF-8A58-9FCB96E0D9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22812" y="409695"/>
                <a:ext cx="138242" cy="78339"/>
              </a:xfrm>
              <a:custGeom>
                <a:avLst/>
                <a:gdLst>
                  <a:gd name="T0" fmla="*/ 6 w 42"/>
                  <a:gd name="T1" fmla="*/ 6 h 26"/>
                  <a:gd name="T2" fmla="*/ 21 w 42"/>
                  <a:gd name="T3" fmla="*/ 26 h 26"/>
                  <a:gd name="T4" fmla="*/ 6 w 42"/>
                  <a:gd name="T5" fmla="*/ 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6">
                    <a:moveTo>
                      <a:pt x="6" y="6"/>
                    </a:moveTo>
                    <a:cubicBezTo>
                      <a:pt x="25" y="0"/>
                      <a:pt x="42" y="17"/>
                      <a:pt x="21" y="26"/>
                    </a:cubicBezTo>
                    <a:cubicBezTo>
                      <a:pt x="9" y="26"/>
                      <a:pt x="0" y="16"/>
                      <a:pt x="6" y="6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" name="Freeform 19">
                <a:extLst>
                  <a:ext uri="{FF2B5EF4-FFF2-40B4-BE49-F238E27FC236}">
                    <a16:creationId xmlns:a16="http://schemas.microsoft.com/office/drawing/2014/main" id="{DABD6D60-E6DC-4EFB-B755-7954BBAB80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2730" y="2096571"/>
                <a:ext cx="124951" cy="69362"/>
              </a:xfrm>
              <a:custGeom>
                <a:avLst/>
                <a:gdLst>
                  <a:gd name="T0" fmla="*/ 16 w 38"/>
                  <a:gd name="T1" fmla="*/ 0 h 23"/>
                  <a:gd name="T2" fmla="*/ 10 w 38"/>
                  <a:gd name="T3" fmla="*/ 23 h 23"/>
                  <a:gd name="T4" fmla="*/ 16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16" y="0"/>
                    </a:moveTo>
                    <a:cubicBezTo>
                      <a:pt x="38" y="8"/>
                      <a:pt x="31" y="18"/>
                      <a:pt x="10" y="23"/>
                    </a:cubicBezTo>
                    <a:cubicBezTo>
                      <a:pt x="0" y="16"/>
                      <a:pt x="4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" name="Freeform 20">
                <a:extLst>
                  <a:ext uri="{FF2B5EF4-FFF2-40B4-BE49-F238E27FC236}">
                    <a16:creationId xmlns:a16="http://schemas.microsoft.com/office/drawing/2014/main" id="{CF6F209B-B481-49BF-87A6-6201C22D8D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97493" y="2294129"/>
                <a:ext cx="128495" cy="78339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6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3"/>
                      <a:pt x="36" y="26"/>
                      <a:pt x="20" y="26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" name="Freeform 22">
                <a:extLst>
                  <a:ext uri="{FF2B5EF4-FFF2-40B4-BE49-F238E27FC236}">
                    <a16:creationId xmlns:a16="http://schemas.microsoft.com/office/drawing/2014/main" id="{F1FA7743-5F0C-45CC-8886-3340214982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66832" y="1123972"/>
                <a:ext cx="150648" cy="99554"/>
              </a:xfrm>
              <a:custGeom>
                <a:avLst/>
                <a:gdLst>
                  <a:gd name="T0" fmla="*/ 26 w 46"/>
                  <a:gd name="T1" fmla="*/ 0 h 33"/>
                  <a:gd name="T2" fmla="*/ 38 w 46"/>
                  <a:gd name="T3" fmla="*/ 22 h 33"/>
                  <a:gd name="T4" fmla="*/ 26 w 46"/>
                  <a:gd name="T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33">
                    <a:moveTo>
                      <a:pt x="26" y="0"/>
                    </a:moveTo>
                    <a:cubicBezTo>
                      <a:pt x="29" y="0"/>
                      <a:pt x="46" y="16"/>
                      <a:pt x="38" y="22"/>
                    </a:cubicBezTo>
                    <a:cubicBezTo>
                      <a:pt x="16" y="33"/>
                      <a:pt x="0" y="5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" name="Freeform 23">
                <a:extLst>
                  <a:ext uri="{FF2B5EF4-FFF2-40B4-BE49-F238E27FC236}">
                    <a16:creationId xmlns:a16="http://schemas.microsoft.com/office/drawing/2014/main" id="{916D9D0F-5354-4875-9938-6387BFAEA3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0519" y="911406"/>
                <a:ext cx="134697" cy="81603"/>
              </a:xfrm>
              <a:custGeom>
                <a:avLst/>
                <a:gdLst>
                  <a:gd name="T0" fmla="*/ 19 w 41"/>
                  <a:gd name="T1" fmla="*/ 0 h 27"/>
                  <a:gd name="T2" fmla="*/ 8 w 41"/>
                  <a:gd name="T3" fmla="*/ 20 h 27"/>
                  <a:gd name="T4" fmla="*/ 19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19" y="0"/>
                    </a:moveTo>
                    <a:cubicBezTo>
                      <a:pt x="41" y="10"/>
                      <a:pt x="28" y="27"/>
                      <a:pt x="8" y="20"/>
                    </a:cubicBezTo>
                    <a:cubicBezTo>
                      <a:pt x="0" y="8"/>
                      <a:pt x="7" y="2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3" name="Freeform 26">
                <a:extLst>
                  <a:ext uri="{FF2B5EF4-FFF2-40B4-BE49-F238E27FC236}">
                    <a16:creationId xmlns:a16="http://schemas.microsoft.com/office/drawing/2014/main" id="{0E294183-C628-4365-B907-E607D3DB12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67743" y="1395113"/>
                <a:ext cx="127608" cy="78339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5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2"/>
                      <a:pt x="36" y="26"/>
                      <a:pt x="20" y="25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" name="Freeform 27">
                <a:extLst>
                  <a:ext uri="{FF2B5EF4-FFF2-40B4-BE49-F238E27FC236}">
                    <a16:creationId xmlns:a16="http://schemas.microsoft.com/office/drawing/2014/main" id="{86EA8FAD-5BF8-4312-84E8-774BCEBB41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58219" y="1832215"/>
                <a:ext cx="131153" cy="93843"/>
              </a:xfrm>
              <a:custGeom>
                <a:avLst/>
                <a:gdLst>
                  <a:gd name="T0" fmla="*/ 22 w 40"/>
                  <a:gd name="T1" fmla="*/ 0 h 31"/>
                  <a:gd name="T2" fmla="*/ 16 w 40"/>
                  <a:gd name="T3" fmla="*/ 25 h 31"/>
                  <a:gd name="T4" fmla="*/ 22 w 40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1">
                    <a:moveTo>
                      <a:pt x="22" y="0"/>
                    </a:moveTo>
                    <a:cubicBezTo>
                      <a:pt x="39" y="3"/>
                      <a:pt x="40" y="31"/>
                      <a:pt x="16" y="25"/>
                    </a:cubicBezTo>
                    <a:cubicBezTo>
                      <a:pt x="0" y="7"/>
                      <a:pt x="13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5" name="Freeform 28">
                <a:extLst>
                  <a:ext uri="{FF2B5EF4-FFF2-40B4-BE49-F238E27FC236}">
                    <a16:creationId xmlns:a16="http://schemas.microsoft.com/office/drawing/2014/main" id="{3464AF92-0BBD-433C-B88A-B18E00B14D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5303" y="1609623"/>
                <a:ext cx="127608" cy="69362"/>
              </a:xfrm>
              <a:custGeom>
                <a:avLst/>
                <a:gdLst>
                  <a:gd name="T0" fmla="*/ 16 w 39"/>
                  <a:gd name="T1" fmla="*/ 0 h 23"/>
                  <a:gd name="T2" fmla="*/ 11 w 39"/>
                  <a:gd name="T3" fmla="*/ 23 h 23"/>
                  <a:gd name="T4" fmla="*/ 1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16" y="0"/>
                    </a:moveTo>
                    <a:cubicBezTo>
                      <a:pt x="39" y="7"/>
                      <a:pt x="31" y="17"/>
                      <a:pt x="11" y="23"/>
                    </a:cubicBezTo>
                    <a:cubicBezTo>
                      <a:pt x="0" y="16"/>
                      <a:pt x="4" y="2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" name="Freeform 30">
                <a:extLst>
                  <a:ext uri="{FF2B5EF4-FFF2-40B4-BE49-F238E27FC236}">
                    <a16:creationId xmlns:a16="http://schemas.microsoft.com/office/drawing/2014/main" id="{F4CE669E-8A98-4951-BC23-D1A03B0181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20553" y="1152725"/>
                <a:ext cx="9748" cy="5712"/>
              </a:xfrm>
              <a:custGeom>
                <a:avLst/>
                <a:gdLst>
                  <a:gd name="T0" fmla="*/ 1 w 3"/>
                  <a:gd name="T1" fmla="*/ 0 h 2"/>
                  <a:gd name="T2" fmla="*/ 2 w 3"/>
                  <a:gd name="T3" fmla="*/ 2 h 2"/>
                  <a:gd name="T4" fmla="*/ 1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2" y="1"/>
                      <a:pt x="3" y="2"/>
                      <a:pt x="2" y="2"/>
                    </a:cubicBezTo>
                    <a:cubicBezTo>
                      <a:pt x="1" y="2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" name="Freeform 43">
                <a:extLst>
                  <a:ext uri="{FF2B5EF4-FFF2-40B4-BE49-F238E27FC236}">
                    <a16:creationId xmlns:a16="http://schemas.microsoft.com/office/drawing/2014/main" id="{5BB7130C-3DF5-4615-BD83-A75F700915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34545" y="860614"/>
                <a:ext cx="143559" cy="75075"/>
              </a:xfrm>
              <a:custGeom>
                <a:avLst/>
                <a:gdLst>
                  <a:gd name="T0" fmla="*/ 28 w 44"/>
                  <a:gd name="T1" fmla="*/ 0 h 25"/>
                  <a:gd name="T2" fmla="*/ 25 w 44"/>
                  <a:gd name="T3" fmla="*/ 25 h 25"/>
                  <a:gd name="T4" fmla="*/ 28 w 44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25">
                    <a:moveTo>
                      <a:pt x="28" y="0"/>
                    </a:moveTo>
                    <a:cubicBezTo>
                      <a:pt x="44" y="2"/>
                      <a:pt x="38" y="22"/>
                      <a:pt x="25" y="25"/>
                    </a:cubicBezTo>
                    <a:cubicBezTo>
                      <a:pt x="0" y="25"/>
                      <a:pt x="9" y="5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" name="Freeform 51">
                <a:extLst>
                  <a:ext uri="{FF2B5EF4-FFF2-40B4-BE49-F238E27FC236}">
                    <a16:creationId xmlns:a16="http://schemas.microsoft.com/office/drawing/2014/main" id="{EACB7AF9-EA00-4414-8437-3FDDB2E082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07514" y="1015030"/>
                <a:ext cx="115202" cy="90579"/>
              </a:xfrm>
              <a:custGeom>
                <a:avLst/>
                <a:gdLst>
                  <a:gd name="T0" fmla="*/ 19 w 35"/>
                  <a:gd name="T1" fmla="*/ 0 h 30"/>
                  <a:gd name="T2" fmla="*/ 33 w 35"/>
                  <a:gd name="T3" fmla="*/ 15 h 30"/>
                  <a:gd name="T4" fmla="*/ 25 w 35"/>
                  <a:gd name="T5" fmla="*/ 19 h 30"/>
                  <a:gd name="T6" fmla="*/ 19 w 35"/>
                  <a:gd name="T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30">
                    <a:moveTo>
                      <a:pt x="19" y="0"/>
                    </a:moveTo>
                    <a:cubicBezTo>
                      <a:pt x="26" y="0"/>
                      <a:pt x="35" y="8"/>
                      <a:pt x="33" y="15"/>
                    </a:cubicBezTo>
                    <a:cubicBezTo>
                      <a:pt x="30" y="12"/>
                      <a:pt x="27" y="17"/>
                      <a:pt x="25" y="19"/>
                    </a:cubicBezTo>
                    <a:cubicBezTo>
                      <a:pt x="7" y="30"/>
                      <a:pt x="0" y="5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" name="Freeform 52">
                <a:extLst>
                  <a:ext uri="{FF2B5EF4-FFF2-40B4-BE49-F238E27FC236}">
                    <a16:creationId xmlns:a16="http://schemas.microsoft.com/office/drawing/2014/main" id="{FC2519C3-3C5A-43C9-9ECF-D097278C18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04519" y="450599"/>
                <a:ext cx="118747" cy="81603"/>
              </a:xfrm>
              <a:custGeom>
                <a:avLst/>
                <a:gdLst>
                  <a:gd name="T0" fmla="*/ 21 w 36"/>
                  <a:gd name="T1" fmla="*/ 0 h 27"/>
                  <a:gd name="T2" fmla="*/ 22 w 36"/>
                  <a:gd name="T3" fmla="*/ 27 h 27"/>
                  <a:gd name="T4" fmla="*/ 21 w 36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21" y="0"/>
                    </a:moveTo>
                    <a:cubicBezTo>
                      <a:pt x="33" y="3"/>
                      <a:pt x="36" y="23"/>
                      <a:pt x="22" y="27"/>
                    </a:cubicBezTo>
                    <a:cubicBezTo>
                      <a:pt x="3" y="25"/>
                      <a:pt x="0" y="1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" name="Freeform 53">
                <a:extLst>
                  <a:ext uri="{FF2B5EF4-FFF2-40B4-BE49-F238E27FC236}">
                    <a16:creationId xmlns:a16="http://schemas.microsoft.com/office/drawing/2014/main" id="{62D72422-4E61-4321-BD7E-B56CC4B1A8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600" y="1253803"/>
                <a:ext cx="127608" cy="79154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6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3"/>
                      <a:pt x="36" y="26"/>
                      <a:pt x="20" y="26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" name="Freeform 54">
                <a:extLst>
                  <a:ext uri="{FF2B5EF4-FFF2-40B4-BE49-F238E27FC236}">
                    <a16:creationId xmlns:a16="http://schemas.microsoft.com/office/drawing/2014/main" id="{05F207C0-A03D-4E9A-803E-D82A7BA7E5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1447" y="614227"/>
                <a:ext cx="134697" cy="105266"/>
              </a:xfrm>
              <a:custGeom>
                <a:avLst/>
                <a:gdLst>
                  <a:gd name="T0" fmla="*/ 28 w 41"/>
                  <a:gd name="T1" fmla="*/ 2 h 35"/>
                  <a:gd name="T2" fmla="*/ 40 w 41"/>
                  <a:gd name="T3" fmla="*/ 21 h 35"/>
                  <a:gd name="T4" fmla="*/ 28 w 41"/>
                  <a:gd name="T5" fmla="*/ 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5">
                    <a:moveTo>
                      <a:pt x="28" y="2"/>
                    </a:moveTo>
                    <a:cubicBezTo>
                      <a:pt x="37" y="0"/>
                      <a:pt x="41" y="13"/>
                      <a:pt x="40" y="21"/>
                    </a:cubicBezTo>
                    <a:cubicBezTo>
                      <a:pt x="22" y="35"/>
                      <a:pt x="0" y="10"/>
                      <a:pt x="28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" name="Freeform 55">
                <a:extLst>
                  <a:ext uri="{FF2B5EF4-FFF2-40B4-BE49-F238E27FC236}">
                    <a16:creationId xmlns:a16="http://schemas.microsoft.com/office/drawing/2014/main" id="{255DAFDD-E023-4FF2-A2A7-6F405C8FCB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460" y="1463404"/>
                <a:ext cx="131153" cy="69362"/>
              </a:xfrm>
              <a:custGeom>
                <a:avLst/>
                <a:gdLst>
                  <a:gd name="T0" fmla="*/ 24 w 40"/>
                  <a:gd name="T1" fmla="*/ 0 h 23"/>
                  <a:gd name="T2" fmla="*/ 25 w 40"/>
                  <a:gd name="T3" fmla="*/ 23 h 23"/>
                  <a:gd name="T4" fmla="*/ 24 w 40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3">
                    <a:moveTo>
                      <a:pt x="24" y="0"/>
                    </a:moveTo>
                    <a:cubicBezTo>
                      <a:pt x="40" y="0"/>
                      <a:pt x="38" y="20"/>
                      <a:pt x="25" y="23"/>
                    </a:cubicBezTo>
                    <a:cubicBezTo>
                      <a:pt x="0" y="22"/>
                      <a:pt x="6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" name="Freeform 56">
                <a:extLst>
                  <a:ext uri="{FF2B5EF4-FFF2-40B4-BE49-F238E27FC236}">
                    <a16:creationId xmlns:a16="http://schemas.microsoft.com/office/drawing/2014/main" id="{75169B61-B4D2-4C2A-BF18-EB0AC8DE6A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156" y="2293440"/>
                <a:ext cx="128495" cy="72626"/>
              </a:xfrm>
              <a:custGeom>
                <a:avLst/>
                <a:gdLst>
                  <a:gd name="T0" fmla="*/ 21 w 39"/>
                  <a:gd name="T1" fmla="*/ 0 h 24"/>
                  <a:gd name="T2" fmla="*/ 22 w 39"/>
                  <a:gd name="T3" fmla="*/ 24 h 24"/>
                  <a:gd name="T4" fmla="*/ 21 w 39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4">
                    <a:moveTo>
                      <a:pt x="21" y="0"/>
                    </a:moveTo>
                    <a:cubicBezTo>
                      <a:pt x="37" y="0"/>
                      <a:pt x="39" y="23"/>
                      <a:pt x="22" y="24"/>
                    </a:cubicBezTo>
                    <a:cubicBezTo>
                      <a:pt x="7" y="22"/>
                      <a:pt x="0" y="5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" name="Freeform 57">
                <a:extLst>
                  <a:ext uri="{FF2B5EF4-FFF2-40B4-BE49-F238E27FC236}">
                    <a16:creationId xmlns:a16="http://schemas.microsoft.com/office/drawing/2014/main" id="{32FBF9CB-F983-4A89-A0D9-37056BB65B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1609" y="1673149"/>
                <a:ext cx="140901" cy="93843"/>
              </a:xfrm>
              <a:custGeom>
                <a:avLst/>
                <a:gdLst>
                  <a:gd name="T0" fmla="*/ 27 w 43"/>
                  <a:gd name="T1" fmla="*/ 3 h 31"/>
                  <a:gd name="T2" fmla="*/ 40 w 43"/>
                  <a:gd name="T3" fmla="*/ 23 h 31"/>
                  <a:gd name="T4" fmla="*/ 27 w 43"/>
                  <a:gd name="T5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1">
                    <a:moveTo>
                      <a:pt x="27" y="3"/>
                    </a:moveTo>
                    <a:cubicBezTo>
                      <a:pt x="35" y="0"/>
                      <a:pt x="43" y="17"/>
                      <a:pt x="40" y="23"/>
                    </a:cubicBezTo>
                    <a:cubicBezTo>
                      <a:pt x="21" y="31"/>
                      <a:pt x="0" y="15"/>
                      <a:pt x="27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5" name="Freeform 59">
                <a:extLst>
                  <a:ext uri="{FF2B5EF4-FFF2-40B4-BE49-F238E27FC236}">
                    <a16:creationId xmlns:a16="http://schemas.microsoft.com/office/drawing/2014/main" id="{F0884E69-5FA6-4C8C-A64C-DBB313AC2C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1059" y="255502"/>
                <a:ext cx="124063" cy="78339"/>
              </a:xfrm>
              <a:custGeom>
                <a:avLst/>
                <a:gdLst>
                  <a:gd name="T0" fmla="*/ 22 w 38"/>
                  <a:gd name="T1" fmla="*/ 0 h 26"/>
                  <a:gd name="T2" fmla="*/ 18 w 38"/>
                  <a:gd name="T3" fmla="*/ 26 h 26"/>
                  <a:gd name="T4" fmla="*/ 22 w 38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6">
                    <a:moveTo>
                      <a:pt x="22" y="0"/>
                    </a:moveTo>
                    <a:cubicBezTo>
                      <a:pt x="38" y="3"/>
                      <a:pt x="33" y="25"/>
                      <a:pt x="18" y="26"/>
                    </a:cubicBezTo>
                    <a:cubicBezTo>
                      <a:pt x="0" y="20"/>
                      <a:pt x="6" y="3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" name="Freeform 60">
                <a:extLst>
                  <a:ext uri="{FF2B5EF4-FFF2-40B4-BE49-F238E27FC236}">
                    <a16:creationId xmlns:a16="http://schemas.microsoft.com/office/drawing/2014/main" id="{ED1FD4E2-312B-48A6-9F17-2D0BD4CFB3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6290" y="1902943"/>
                <a:ext cx="131153" cy="69362"/>
              </a:xfrm>
              <a:custGeom>
                <a:avLst/>
                <a:gdLst>
                  <a:gd name="T0" fmla="*/ 24 w 40"/>
                  <a:gd name="T1" fmla="*/ 0 h 23"/>
                  <a:gd name="T2" fmla="*/ 25 w 40"/>
                  <a:gd name="T3" fmla="*/ 23 h 23"/>
                  <a:gd name="T4" fmla="*/ 24 w 40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3">
                    <a:moveTo>
                      <a:pt x="24" y="0"/>
                    </a:moveTo>
                    <a:cubicBezTo>
                      <a:pt x="40" y="0"/>
                      <a:pt x="38" y="20"/>
                      <a:pt x="25" y="23"/>
                    </a:cubicBezTo>
                    <a:cubicBezTo>
                      <a:pt x="0" y="22"/>
                      <a:pt x="6" y="4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7" name="Freeform 61">
                <a:extLst>
                  <a:ext uri="{FF2B5EF4-FFF2-40B4-BE49-F238E27FC236}">
                    <a16:creationId xmlns:a16="http://schemas.microsoft.com/office/drawing/2014/main" id="{EA111918-CFCC-4C23-ADF2-ABCC68A7C5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22587" y="2137303"/>
                <a:ext cx="137356" cy="99554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5"/>
                      <a:pt x="16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" name="Freeform 78">
                <a:extLst>
                  <a:ext uri="{FF2B5EF4-FFF2-40B4-BE49-F238E27FC236}">
                    <a16:creationId xmlns:a16="http://schemas.microsoft.com/office/drawing/2014/main" id="{7E5CA7B2-3753-4B7D-A722-D95342BB87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41825" y="721042"/>
                <a:ext cx="147990" cy="75075"/>
              </a:xfrm>
              <a:custGeom>
                <a:avLst/>
                <a:gdLst>
                  <a:gd name="T0" fmla="*/ 22 w 45"/>
                  <a:gd name="T1" fmla="*/ 0 h 25"/>
                  <a:gd name="T2" fmla="*/ 28 w 45"/>
                  <a:gd name="T3" fmla="*/ 25 h 25"/>
                  <a:gd name="T4" fmla="*/ 22 w 45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5">
                    <a:moveTo>
                      <a:pt x="22" y="0"/>
                    </a:moveTo>
                    <a:cubicBezTo>
                      <a:pt x="32" y="1"/>
                      <a:pt x="45" y="21"/>
                      <a:pt x="28" y="25"/>
                    </a:cubicBezTo>
                    <a:cubicBezTo>
                      <a:pt x="9" y="23"/>
                      <a:pt x="0" y="9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" name="Freeform 79">
                <a:extLst>
                  <a:ext uri="{FF2B5EF4-FFF2-40B4-BE49-F238E27FC236}">
                    <a16:creationId xmlns:a16="http://schemas.microsoft.com/office/drawing/2014/main" id="{CC9214A9-8EEB-41B0-83FB-80BEBD9652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54197" y="952087"/>
                <a:ext cx="124063" cy="69362"/>
              </a:xfrm>
              <a:custGeom>
                <a:avLst/>
                <a:gdLst>
                  <a:gd name="T0" fmla="*/ 20 w 38"/>
                  <a:gd name="T1" fmla="*/ 0 h 23"/>
                  <a:gd name="T2" fmla="*/ 20 w 38"/>
                  <a:gd name="T3" fmla="*/ 22 h 23"/>
                  <a:gd name="T4" fmla="*/ 20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20" y="0"/>
                    </a:moveTo>
                    <a:cubicBezTo>
                      <a:pt x="37" y="3"/>
                      <a:pt x="38" y="23"/>
                      <a:pt x="20" y="22"/>
                    </a:cubicBezTo>
                    <a:cubicBezTo>
                      <a:pt x="8" y="18"/>
                      <a:pt x="0" y="5"/>
                      <a:pt x="2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" name="Freeform 80">
                <a:extLst>
                  <a:ext uri="{FF2B5EF4-FFF2-40B4-BE49-F238E27FC236}">
                    <a16:creationId xmlns:a16="http://schemas.microsoft.com/office/drawing/2014/main" id="{33157A90-4AF1-4A40-8125-803407C021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48856" y="1189882"/>
                <a:ext cx="124951" cy="66098"/>
              </a:xfrm>
              <a:custGeom>
                <a:avLst/>
                <a:gdLst>
                  <a:gd name="T0" fmla="*/ 21 w 38"/>
                  <a:gd name="T1" fmla="*/ 0 h 22"/>
                  <a:gd name="T2" fmla="*/ 21 w 38"/>
                  <a:gd name="T3" fmla="*/ 22 h 22"/>
                  <a:gd name="T4" fmla="*/ 21 w 38"/>
                  <a:gd name="T5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2">
                    <a:moveTo>
                      <a:pt x="21" y="0"/>
                    </a:moveTo>
                    <a:cubicBezTo>
                      <a:pt x="37" y="2"/>
                      <a:pt x="38" y="20"/>
                      <a:pt x="21" y="22"/>
                    </a:cubicBezTo>
                    <a:cubicBezTo>
                      <a:pt x="9" y="16"/>
                      <a:pt x="0" y="6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" name="Freeform 81">
                <a:extLst>
                  <a:ext uri="{FF2B5EF4-FFF2-40B4-BE49-F238E27FC236}">
                    <a16:creationId xmlns:a16="http://schemas.microsoft.com/office/drawing/2014/main" id="{32D1FB24-5EA3-488F-913F-B3C1BB0367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1906" y="2202936"/>
                <a:ext cx="140901" cy="90579"/>
              </a:xfrm>
              <a:custGeom>
                <a:avLst/>
                <a:gdLst>
                  <a:gd name="T0" fmla="*/ 27 w 43"/>
                  <a:gd name="T1" fmla="*/ 3 h 30"/>
                  <a:gd name="T2" fmla="*/ 40 w 43"/>
                  <a:gd name="T3" fmla="*/ 22 h 30"/>
                  <a:gd name="T4" fmla="*/ 27 w 43"/>
                  <a:gd name="T5" fmla="*/ 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0">
                    <a:moveTo>
                      <a:pt x="27" y="3"/>
                    </a:moveTo>
                    <a:cubicBezTo>
                      <a:pt x="35" y="0"/>
                      <a:pt x="43" y="16"/>
                      <a:pt x="40" y="22"/>
                    </a:cubicBezTo>
                    <a:cubicBezTo>
                      <a:pt x="21" y="30"/>
                      <a:pt x="0" y="15"/>
                      <a:pt x="27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" name="Freeform 82">
                <a:extLst>
                  <a:ext uri="{FF2B5EF4-FFF2-40B4-BE49-F238E27FC236}">
                    <a16:creationId xmlns:a16="http://schemas.microsoft.com/office/drawing/2014/main" id="{58FC3262-B888-4936-87A0-9A494483A3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9742" y="1980483"/>
                <a:ext cx="128495" cy="69362"/>
              </a:xfrm>
              <a:custGeom>
                <a:avLst/>
                <a:gdLst>
                  <a:gd name="T0" fmla="*/ 16 w 39"/>
                  <a:gd name="T1" fmla="*/ 0 h 23"/>
                  <a:gd name="T2" fmla="*/ 10 w 39"/>
                  <a:gd name="T3" fmla="*/ 23 h 23"/>
                  <a:gd name="T4" fmla="*/ 1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16" y="0"/>
                    </a:moveTo>
                    <a:cubicBezTo>
                      <a:pt x="39" y="8"/>
                      <a:pt x="31" y="18"/>
                      <a:pt x="10" y="23"/>
                    </a:cubicBezTo>
                    <a:cubicBezTo>
                      <a:pt x="0" y="16"/>
                      <a:pt x="4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3" name="Freeform 83">
                <a:extLst>
                  <a:ext uri="{FF2B5EF4-FFF2-40B4-BE49-F238E27FC236}">
                    <a16:creationId xmlns:a16="http://schemas.microsoft.com/office/drawing/2014/main" id="{127CA728-BAE0-47A3-B0CA-5EB4FD148E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12299" y="1665695"/>
                <a:ext cx="131153" cy="157493"/>
              </a:xfrm>
              <a:custGeom>
                <a:avLst/>
                <a:gdLst>
                  <a:gd name="T0" fmla="*/ 13 w 40"/>
                  <a:gd name="T1" fmla="*/ 7 h 52"/>
                  <a:gd name="T2" fmla="*/ 0 w 40"/>
                  <a:gd name="T3" fmla="*/ 24 h 52"/>
                  <a:gd name="T4" fmla="*/ 13 w 40"/>
                  <a:gd name="T5" fmla="*/ 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52">
                    <a:moveTo>
                      <a:pt x="13" y="7"/>
                    </a:moveTo>
                    <a:cubicBezTo>
                      <a:pt x="40" y="12"/>
                      <a:pt x="18" y="52"/>
                      <a:pt x="0" y="24"/>
                    </a:cubicBezTo>
                    <a:cubicBezTo>
                      <a:pt x="2" y="0"/>
                      <a:pt x="6" y="17"/>
                      <a:pt x="13" y="7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" name="Freeform 84">
                <a:extLst>
                  <a:ext uri="{FF2B5EF4-FFF2-40B4-BE49-F238E27FC236}">
                    <a16:creationId xmlns:a16="http://schemas.microsoft.com/office/drawing/2014/main" id="{0130CB83-550A-45A8-A9AB-0A9E134291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23315" y="516456"/>
                <a:ext cx="131153" cy="88130"/>
              </a:xfrm>
              <a:custGeom>
                <a:avLst/>
                <a:gdLst>
                  <a:gd name="T0" fmla="*/ 18 w 40"/>
                  <a:gd name="T1" fmla="*/ 1 h 29"/>
                  <a:gd name="T2" fmla="*/ 6 w 40"/>
                  <a:gd name="T3" fmla="*/ 20 h 29"/>
                  <a:gd name="T4" fmla="*/ 18 w 40"/>
                  <a:gd name="T5" fmla="*/ 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18" y="1"/>
                    </a:moveTo>
                    <a:cubicBezTo>
                      <a:pt x="40" y="6"/>
                      <a:pt x="25" y="29"/>
                      <a:pt x="6" y="20"/>
                    </a:cubicBezTo>
                    <a:cubicBezTo>
                      <a:pt x="0" y="10"/>
                      <a:pt x="5" y="0"/>
                      <a:pt x="1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" name="Freeform 86">
                <a:extLst>
                  <a:ext uri="{FF2B5EF4-FFF2-40B4-BE49-F238E27FC236}">
                    <a16:creationId xmlns:a16="http://schemas.microsoft.com/office/drawing/2014/main" id="{CAEE495A-5C27-457A-BD41-20611D5D02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3284" y="170447"/>
                <a:ext cx="131153" cy="112612"/>
              </a:xfrm>
              <a:custGeom>
                <a:avLst/>
                <a:gdLst>
                  <a:gd name="T0" fmla="*/ 22 w 40"/>
                  <a:gd name="T1" fmla="*/ 1 h 37"/>
                  <a:gd name="T2" fmla="*/ 15 w 40"/>
                  <a:gd name="T3" fmla="*/ 23 h 37"/>
                  <a:gd name="T4" fmla="*/ 22 w 40"/>
                  <a:gd name="T5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7">
                    <a:moveTo>
                      <a:pt x="22" y="1"/>
                    </a:moveTo>
                    <a:cubicBezTo>
                      <a:pt x="40" y="3"/>
                      <a:pt x="33" y="37"/>
                      <a:pt x="15" y="23"/>
                    </a:cubicBezTo>
                    <a:cubicBezTo>
                      <a:pt x="0" y="20"/>
                      <a:pt x="7" y="0"/>
                      <a:pt x="22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" name="Freeform 89">
                <a:extLst>
                  <a:ext uri="{FF2B5EF4-FFF2-40B4-BE49-F238E27FC236}">
                    <a16:creationId xmlns:a16="http://schemas.microsoft.com/office/drawing/2014/main" id="{BB1F32F7-014F-45A8-844E-56C76D98A7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087" y="1453344"/>
                <a:ext cx="134697" cy="93027"/>
              </a:xfrm>
              <a:custGeom>
                <a:avLst/>
                <a:gdLst>
                  <a:gd name="T0" fmla="*/ 23 w 41"/>
                  <a:gd name="T1" fmla="*/ 0 h 31"/>
                  <a:gd name="T2" fmla="*/ 16 w 41"/>
                  <a:gd name="T3" fmla="*/ 25 h 31"/>
                  <a:gd name="T4" fmla="*/ 23 w 41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1">
                    <a:moveTo>
                      <a:pt x="23" y="0"/>
                    </a:moveTo>
                    <a:cubicBezTo>
                      <a:pt x="40" y="3"/>
                      <a:pt x="41" y="31"/>
                      <a:pt x="16" y="25"/>
                    </a:cubicBezTo>
                    <a:cubicBezTo>
                      <a:pt x="0" y="7"/>
                      <a:pt x="14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" name="Freeform 90">
                <a:extLst>
                  <a:ext uri="{FF2B5EF4-FFF2-40B4-BE49-F238E27FC236}">
                    <a16:creationId xmlns:a16="http://schemas.microsoft.com/office/drawing/2014/main" id="{0CF27E5B-05B7-44DF-94AE-4365D50B88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65939" y="2076253"/>
                <a:ext cx="2659" cy="8977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2 h 3"/>
                  <a:gd name="T4" fmla="*/ 0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1" y="0"/>
                      <a:pt x="1" y="3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" name="Freeform 105">
                <a:extLst>
                  <a:ext uri="{FF2B5EF4-FFF2-40B4-BE49-F238E27FC236}">
                    <a16:creationId xmlns:a16="http://schemas.microsoft.com/office/drawing/2014/main" id="{BEEE0FD8-81BE-4670-A0B1-FD1C191910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79346" y="1981944"/>
                <a:ext cx="140901" cy="93027"/>
              </a:xfrm>
              <a:custGeom>
                <a:avLst/>
                <a:gdLst>
                  <a:gd name="T0" fmla="*/ 26 w 43"/>
                  <a:gd name="T1" fmla="*/ 3 h 31"/>
                  <a:gd name="T2" fmla="*/ 39 w 43"/>
                  <a:gd name="T3" fmla="*/ 23 h 31"/>
                  <a:gd name="T4" fmla="*/ 26 w 43"/>
                  <a:gd name="T5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1">
                    <a:moveTo>
                      <a:pt x="26" y="3"/>
                    </a:moveTo>
                    <a:cubicBezTo>
                      <a:pt x="34" y="0"/>
                      <a:pt x="43" y="17"/>
                      <a:pt x="39" y="23"/>
                    </a:cubicBezTo>
                    <a:cubicBezTo>
                      <a:pt x="20" y="31"/>
                      <a:pt x="0" y="15"/>
                      <a:pt x="26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" name="Freeform 106">
                <a:extLst>
                  <a:ext uri="{FF2B5EF4-FFF2-40B4-BE49-F238E27FC236}">
                    <a16:creationId xmlns:a16="http://schemas.microsoft.com/office/drawing/2014/main" id="{9F9A6256-1F3C-46D5-8441-488BB1E8E4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68983" y="589065"/>
                <a:ext cx="134697" cy="97107"/>
              </a:xfrm>
              <a:custGeom>
                <a:avLst/>
                <a:gdLst>
                  <a:gd name="T0" fmla="*/ 25 w 41"/>
                  <a:gd name="T1" fmla="*/ 0 h 32"/>
                  <a:gd name="T2" fmla="*/ 4 w 41"/>
                  <a:gd name="T3" fmla="*/ 18 h 32"/>
                  <a:gd name="T4" fmla="*/ 25 w 41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2">
                    <a:moveTo>
                      <a:pt x="25" y="0"/>
                    </a:moveTo>
                    <a:cubicBezTo>
                      <a:pt x="41" y="13"/>
                      <a:pt x="15" y="32"/>
                      <a:pt x="4" y="18"/>
                    </a:cubicBezTo>
                    <a:cubicBezTo>
                      <a:pt x="0" y="5"/>
                      <a:pt x="15" y="0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" name="Freeform 107">
                <a:extLst>
                  <a:ext uri="{FF2B5EF4-FFF2-40B4-BE49-F238E27FC236}">
                    <a16:creationId xmlns:a16="http://schemas.microsoft.com/office/drawing/2014/main" id="{BD9DB765-92D3-4BCB-918F-60D8DCDD74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4748" y="2269014"/>
                <a:ext cx="154193" cy="81603"/>
              </a:xfrm>
              <a:custGeom>
                <a:avLst/>
                <a:gdLst>
                  <a:gd name="T0" fmla="*/ 31 w 47"/>
                  <a:gd name="T1" fmla="*/ 0 h 27"/>
                  <a:gd name="T2" fmla="*/ 17 w 47"/>
                  <a:gd name="T3" fmla="*/ 23 h 27"/>
                  <a:gd name="T4" fmla="*/ 31 w 47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27">
                    <a:moveTo>
                      <a:pt x="31" y="0"/>
                    </a:moveTo>
                    <a:cubicBezTo>
                      <a:pt x="47" y="10"/>
                      <a:pt x="32" y="27"/>
                      <a:pt x="17" y="23"/>
                    </a:cubicBezTo>
                    <a:cubicBezTo>
                      <a:pt x="0" y="14"/>
                      <a:pt x="18" y="0"/>
                      <a:pt x="3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1" name="Freeform 108">
                <a:extLst>
                  <a:ext uri="{FF2B5EF4-FFF2-40B4-BE49-F238E27FC236}">
                    <a16:creationId xmlns:a16="http://schemas.microsoft.com/office/drawing/2014/main" id="{8AFA6628-0664-424D-905E-6FAE9FCFAA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66654" y="1198910"/>
                <a:ext cx="121406" cy="90579"/>
              </a:xfrm>
              <a:custGeom>
                <a:avLst/>
                <a:gdLst>
                  <a:gd name="T0" fmla="*/ 26 w 37"/>
                  <a:gd name="T1" fmla="*/ 1 h 30"/>
                  <a:gd name="T2" fmla="*/ 35 w 37"/>
                  <a:gd name="T3" fmla="*/ 21 h 30"/>
                  <a:gd name="T4" fmla="*/ 26 w 37"/>
                  <a:gd name="T5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30">
                    <a:moveTo>
                      <a:pt x="26" y="1"/>
                    </a:moveTo>
                    <a:cubicBezTo>
                      <a:pt x="35" y="0"/>
                      <a:pt x="37" y="13"/>
                      <a:pt x="35" y="21"/>
                    </a:cubicBezTo>
                    <a:cubicBezTo>
                      <a:pt x="14" y="30"/>
                      <a:pt x="0" y="8"/>
                      <a:pt x="26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2" name="Freeform 109">
                <a:extLst>
                  <a:ext uri="{FF2B5EF4-FFF2-40B4-BE49-F238E27FC236}">
                    <a16:creationId xmlns:a16="http://schemas.microsoft.com/office/drawing/2014/main" id="{433F27B3-462C-45E8-A759-DE553E29A3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9851" y="1700235"/>
                <a:ext cx="154193" cy="84866"/>
              </a:xfrm>
              <a:custGeom>
                <a:avLst/>
                <a:gdLst>
                  <a:gd name="T0" fmla="*/ 26 w 47"/>
                  <a:gd name="T1" fmla="*/ 0 h 28"/>
                  <a:gd name="T2" fmla="*/ 10 w 47"/>
                  <a:gd name="T3" fmla="*/ 26 h 28"/>
                  <a:gd name="T4" fmla="*/ 26 w 47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28">
                    <a:moveTo>
                      <a:pt x="26" y="0"/>
                    </a:moveTo>
                    <a:cubicBezTo>
                      <a:pt x="47" y="13"/>
                      <a:pt x="28" y="28"/>
                      <a:pt x="10" y="26"/>
                    </a:cubicBezTo>
                    <a:cubicBezTo>
                      <a:pt x="0" y="13"/>
                      <a:pt x="15" y="4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3" name="Freeform 110">
                <a:extLst>
                  <a:ext uri="{FF2B5EF4-FFF2-40B4-BE49-F238E27FC236}">
                    <a16:creationId xmlns:a16="http://schemas.microsoft.com/office/drawing/2014/main" id="{7EC57FD0-F081-4D0F-B32F-E1963A8DEF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6707" y="341230"/>
                <a:ext cx="127608" cy="114243"/>
              </a:xfrm>
              <a:custGeom>
                <a:avLst/>
                <a:gdLst>
                  <a:gd name="T0" fmla="*/ 21 w 39"/>
                  <a:gd name="T1" fmla="*/ 1 h 38"/>
                  <a:gd name="T2" fmla="*/ 39 w 39"/>
                  <a:gd name="T3" fmla="*/ 18 h 38"/>
                  <a:gd name="T4" fmla="*/ 21 w 39"/>
                  <a:gd name="T5" fmla="*/ 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8">
                    <a:moveTo>
                      <a:pt x="21" y="1"/>
                    </a:moveTo>
                    <a:cubicBezTo>
                      <a:pt x="35" y="0"/>
                      <a:pt x="38" y="8"/>
                      <a:pt x="39" y="18"/>
                    </a:cubicBezTo>
                    <a:cubicBezTo>
                      <a:pt x="25" y="38"/>
                      <a:pt x="0" y="13"/>
                      <a:pt x="2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4" name="Freeform 111">
                <a:extLst>
                  <a:ext uri="{FF2B5EF4-FFF2-40B4-BE49-F238E27FC236}">
                    <a16:creationId xmlns:a16="http://schemas.microsoft.com/office/drawing/2014/main" id="{B268BB25-E444-4C92-83A1-E4D6F070DB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7906" y="1428730"/>
                <a:ext cx="131153" cy="87315"/>
              </a:xfrm>
              <a:custGeom>
                <a:avLst/>
                <a:gdLst>
                  <a:gd name="T0" fmla="*/ 24 w 40"/>
                  <a:gd name="T1" fmla="*/ 0 h 29"/>
                  <a:gd name="T2" fmla="*/ 20 w 40"/>
                  <a:gd name="T3" fmla="*/ 25 h 29"/>
                  <a:gd name="T4" fmla="*/ 24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4" y="0"/>
                    </a:moveTo>
                    <a:cubicBezTo>
                      <a:pt x="40" y="1"/>
                      <a:pt x="35" y="29"/>
                      <a:pt x="20" y="25"/>
                    </a:cubicBezTo>
                    <a:cubicBezTo>
                      <a:pt x="0" y="19"/>
                      <a:pt x="5" y="2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" name="Freeform 112">
                <a:extLst>
                  <a:ext uri="{FF2B5EF4-FFF2-40B4-BE49-F238E27FC236}">
                    <a16:creationId xmlns:a16="http://schemas.microsoft.com/office/drawing/2014/main" id="{9468C251-DE21-4B48-9BE9-25473D0F52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7409" y="910076"/>
                <a:ext cx="117860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1" y="1"/>
                      <a:pt x="36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6" name="Freeform 5">
                <a:extLst>
                  <a:ext uri="{FF2B5EF4-FFF2-40B4-BE49-F238E27FC236}">
                    <a16:creationId xmlns:a16="http://schemas.microsoft.com/office/drawing/2014/main" id="{69374DCE-92DD-446F-9C06-4FD9C171AB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3378" y="2765199"/>
                <a:ext cx="121406" cy="81603"/>
              </a:xfrm>
              <a:custGeom>
                <a:avLst/>
                <a:gdLst>
                  <a:gd name="T0" fmla="*/ 20 w 37"/>
                  <a:gd name="T1" fmla="*/ 1 h 27"/>
                  <a:gd name="T2" fmla="*/ 22 w 37"/>
                  <a:gd name="T3" fmla="*/ 27 h 27"/>
                  <a:gd name="T4" fmla="*/ 20 w 37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7">
                    <a:moveTo>
                      <a:pt x="20" y="1"/>
                    </a:moveTo>
                    <a:cubicBezTo>
                      <a:pt x="31" y="1"/>
                      <a:pt x="37" y="24"/>
                      <a:pt x="22" y="27"/>
                    </a:cubicBezTo>
                    <a:cubicBezTo>
                      <a:pt x="2" y="27"/>
                      <a:pt x="0" y="0"/>
                      <a:pt x="20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7" name="Freeform 6">
                <a:extLst>
                  <a:ext uri="{FF2B5EF4-FFF2-40B4-BE49-F238E27FC236}">
                    <a16:creationId xmlns:a16="http://schemas.microsoft.com/office/drawing/2014/main" id="{258E2296-D453-46D9-818C-D207E49689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4905" y="5109356"/>
                <a:ext cx="124063" cy="87315"/>
              </a:xfrm>
              <a:custGeom>
                <a:avLst/>
                <a:gdLst>
                  <a:gd name="T0" fmla="*/ 12 w 38"/>
                  <a:gd name="T1" fmla="*/ 3 h 29"/>
                  <a:gd name="T2" fmla="*/ 15 w 38"/>
                  <a:gd name="T3" fmla="*/ 29 h 29"/>
                  <a:gd name="T4" fmla="*/ 12 w 38"/>
                  <a:gd name="T5" fmla="*/ 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9">
                    <a:moveTo>
                      <a:pt x="12" y="3"/>
                    </a:moveTo>
                    <a:cubicBezTo>
                      <a:pt x="34" y="0"/>
                      <a:pt x="38" y="26"/>
                      <a:pt x="15" y="29"/>
                    </a:cubicBezTo>
                    <a:cubicBezTo>
                      <a:pt x="4" y="23"/>
                      <a:pt x="0" y="9"/>
                      <a:pt x="12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8" name="Freeform 7">
                <a:extLst>
                  <a:ext uri="{FF2B5EF4-FFF2-40B4-BE49-F238E27FC236}">
                    <a16:creationId xmlns:a16="http://schemas.microsoft.com/office/drawing/2014/main" id="{48207F15-77EC-4A91-A365-6895A9C64C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53335" y="2478886"/>
                <a:ext cx="138242" cy="100371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6"/>
                      <a:pt x="15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9" name="Freeform 8">
                <a:extLst>
                  <a:ext uri="{FF2B5EF4-FFF2-40B4-BE49-F238E27FC236}">
                    <a16:creationId xmlns:a16="http://schemas.microsoft.com/office/drawing/2014/main" id="{A96D38DB-9495-4DBE-BDB7-EB1595D381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1783" y="4810310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0" name="Freeform 9">
                <a:extLst>
                  <a:ext uri="{FF2B5EF4-FFF2-40B4-BE49-F238E27FC236}">
                    <a16:creationId xmlns:a16="http://schemas.microsoft.com/office/drawing/2014/main" id="{29B258E2-CEDB-45A9-B556-32AC71C4F1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9921" y="4529838"/>
                <a:ext cx="121406" cy="88130"/>
              </a:xfrm>
              <a:custGeom>
                <a:avLst/>
                <a:gdLst>
                  <a:gd name="T0" fmla="*/ 18 w 37"/>
                  <a:gd name="T1" fmla="*/ 4 h 29"/>
                  <a:gd name="T2" fmla="*/ 22 w 37"/>
                  <a:gd name="T3" fmla="*/ 29 h 29"/>
                  <a:gd name="T4" fmla="*/ 18 w 37"/>
                  <a:gd name="T5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9">
                    <a:moveTo>
                      <a:pt x="18" y="4"/>
                    </a:moveTo>
                    <a:cubicBezTo>
                      <a:pt x="35" y="0"/>
                      <a:pt x="37" y="28"/>
                      <a:pt x="22" y="29"/>
                    </a:cubicBezTo>
                    <a:cubicBezTo>
                      <a:pt x="7" y="28"/>
                      <a:pt x="0" y="14"/>
                      <a:pt x="18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1" name="Freeform 11">
                <a:extLst>
                  <a:ext uri="{FF2B5EF4-FFF2-40B4-BE49-F238E27FC236}">
                    <a16:creationId xmlns:a16="http://schemas.microsoft.com/office/drawing/2014/main" id="{2D586C45-5DFF-41ED-AEB9-8F3858E4EC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10282" y="4268606"/>
                <a:ext cx="143559" cy="102819"/>
              </a:xfrm>
              <a:custGeom>
                <a:avLst/>
                <a:gdLst>
                  <a:gd name="T0" fmla="*/ 31 w 44"/>
                  <a:gd name="T1" fmla="*/ 1 h 34"/>
                  <a:gd name="T2" fmla="*/ 42 w 44"/>
                  <a:gd name="T3" fmla="*/ 19 h 34"/>
                  <a:gd name="T4" fmla="*/ 31 w 44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1"/>
                    </a:moveTo>
                    <a:cubicBezTo>
                      <a:pt x="39" y="0"/>
                      <a:pt x="44" y="12"/>
                      <a:pt x="42" y="19"/>
                    </a:cubicBezTo>
                    <a:cubicBezTo>
                      <a:pt x="25" y="34"/>
                      <a:pt x="0" y="8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2" name="Freeform 12">
                <a:extLst>
                  <a:ext uri="{FF2B5EF4-FFF2-40B4-BE49-F238E27FC236}">
                    <a16:creationId xmlns:a16="http://schemas.microsoft.com/office/drawing/2014/main" id="{C9B4633B-7A14-4DFF-9B10-E15DE426C1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22058" y="3766125"/>
                <a:ext cx="134697" cy="81603"/>
              </a:xfrm>
              <a:custGeom>
                <a:avLst/>
                <a:gdLst>
                  <a:gd name="T0" fmla="*/ 22 w 41"/>
                  <a:gd name="T1" fmla="*/ 0 h 27"/>
                  <a:gd name="T2" fmla="*/ 8 w 41"/>
                  <a:gd name="T3" fmla="*/ 20 h 27"/>
                  <a:gd name="T4" fmla="*/ 22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22" y="0"/>
                    </a:moveTo>
                    <a:cubicBezTo>
                      <a:pt x="41" y="12"/>
                      <a:pt x="24" y="27"/>
                      <a:pt x="8" y="20"/>
                    </a:cubicBezTo>
                    <a:cubicBezTo>
                      <a:pt x="0" y="7"/>
                      <a:pt x="8" y="0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3" name="Freeform 13">
                <a:extLst>
                  <a:ext uri="{FF2B5EF4-FFF2-40B4-BE49-F238E27FC236}">
                    <a16:creationId xmlns:a16="http://schemas.microsoft.com/office/drawing/2014/main" id="{587B182B-8E16-43A1-A782-893619FC2C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26523" y="3170095"/>
                <a:ext cx="124951" cy="69362"/>
              </a:xfrm>
              <a:custGeom>
                <a:avLst/>
                <a:gdLst>
                  <a:gd name="T0" fmla="*/ 26 w 38"/>
                  <a:gd name="T1" fmla="*/ 0 h 23"/>
                  <a:gd name="T2" fmla="*/ 25 w 38"/>
                  <a:gd name="T3" fmla="*/ 23 h 23"/>
                  <a:gd name="T4" fmla="*/ 26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26" y="0"/>
                    </a:moveTo>
                    <a:cubicBezTo>
                      <a:pt x="38" y="0"/>
                      <a:pt x="37" y="20"/>
                      <a:pt x="25" y="23"/>
                    </a:cubicBezTo>
                    <a:cubicBezTo>
                      <a:pt x="0" y="23"/>
                      <a:pt x="5" y="1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4" name="Freeform 14">
                <a:extLst>
                  <a:ext uri="{FF2B5EF4-FFF2-40B4-BE49-F238E27FC236}">
                    <a16:creationId xmlns:a16="http://schemas.microsoft.com/office/drawing/2014/main" id="{34A0BA23-5B00-44AE-AB93-135184C1AA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17163" y="3410025"/>
                <a:ext cx="134697" cy="84866"/>
              </a:xfrm>
              <a:custGeom>
                <a:avLst/>
                <a:gdLst>
                  <a:gd name="T0" fmla="*/ 26 w 41"/>
                  <a:gd name="T1" fmla="*/ 1 h 28"/>
                  <a:gd name="T2" fmla="*/ 39 w 41"/>
                  <a:gd name="T3" fmla="*/ 20 h 28"/>
                  <a:gd name="T4" fmla="*/ 26 w 41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8">
                    <a:moveTo>
                      <a:pt x="26" y="1"/>
                    </a:moveTo>
                    <a:cubicBezTo>
                      <a:pt x="34" y="0"/>
                      <a:pt x="41" y="12"/>
                      <a:pt x="39" y="20"/>
                    </a:cubicBezTo>
                    <a:cubicBezTo>
                      <a:pt x="17" y="28"/>
                      <a:pt x="0" y="12"/>
                      <a:pt x="26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5" name="Freeform 16">
                <a:extLst>
                  <a:ext uri="{FF2B5EF4-FFF2-40B4-BE49-F238E27FC236}">
                    <a16:creationId xmlns:a16="http://schemas.microsoft.com/office/drawing/2014/main" id="{1A1CF6B8-FC28-43CA-8304-83BA2847C1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00898" y="4009157"/>
                <a:ext cx="143559" cy="97107"/>
              </a:xfrm>
              <a:custGeom>
                <a:avLst/>
                <a:gdLst>
                  <a:gd name="T0" fmla="*/ 31 w 44"/>
                  <a:gd name="T1" fmla="*/ 1 h 32"/>
                  <a:gd name="T2" fmla="*/ 43 w 44"/>
                  <a:gd name="T3" fmla="*/ 15 h 32"/>
                  <a:gd name="T4" fmla="*/ 31 w 44"/>
                  <a:gd name="T5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2">
                    <a:moveTo>
                      <a:pt x="31" y="1"/>
                    </a:moveTo>
                    <a:cubicBezTo>
                      <a:pt x="40" y="0"/>
                      <a:pt x="44" y="8"/>
                      <a:pt x="43" y="15"/>
                    </a:cubicBezTo>
                    <a:cubicBezTo>
                      <a:pt x="29" y="32"/>
                      <a:pt x="0" y="6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6" name="Freeform 17">
                <a:extLst>
                  <a:ext uri="{FF2B5EF4-FFF2-40B4-BE49-F238E27FC236}">
                    <a16:creationId xmlns:a16="http://schemas.microsoft.com/office/drawing/2014/main" id="{C79EB67D-4664-48CC-8DFA-137F563702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35877" y="5421845"/>
                <a:ext cx="94821" cy="69362"/>
              </a:xfrm>
              <a:custGeom>
                <a:avLst/>
                <a:gdLst>
                  <a:gd name="T0" fmla="*/ 13 w 29"/>
                  <a:gd name="T1" fmla="*/ 0 h 23"/>
                  <a:gd name="T2" fmla="*/ 13 w 29"/>
                  <a:gd name="T3" fmla="*/ 23 h 23"/>
                  <a:gd name="T4" fmla="*/ 13 w 2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9" h="23">
                    <a:moveTo>
                      <a:pt x="13" y="0"/>
                    </a:moveTo>
                    <a:cubicBezTo>
                      <a:pt x="27" y="0"/>
                      <a:pt x="29" y="22"/>
                      <a:pt x="13" y="23"/>
                    </a:cubicBezTo>
                    <a:cubicBezTo>
                      <a:pt x="2" y="22"/>
                      <a:pt x="0" y="2"/>
                      <a:pt x="1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7" name="Freeform 21">
                <a:extLst>
                  <a:ext uri="{FF2B5EF4-FFF2-40B4-BE49-F238E27FC236}">
                    <a16:creationId xmlns:a16="http://schemas.microsoft.com/office/drawing/2014/main" id="{23820013-B618-4C4F-B57E-58DAA2828C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83868" y="5732999"/>
                <a:ext cx="140901" cy="102819"/>
              </a:xfrm>
              <a:custGeom>
                <a:avLst/>
                <a:gdLst>
                  <a:gd name="T0" fmla="*/ 24 w 43"/>
                  <a:gd name="T1" fmla="*/ 0 h 34"/>
                  <a:gd name="T2" fmla="*/ 14 w 43"/>
                  <a:gd name="T3" fmla="*/ 23 h 34"/>
                  <a:gd name="T4" fmla="*/ 24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4" y="0"/>
                    </a:moveTo>
                    <a:cubicBezTo>
                      <a:pt x="43" y="3"/>
                      <a:pt x="28" y="34"/>
                      <a:pt x="14" y="23"/>
                    </a:cubicBezTo>
                    <a:cubicBezTo>
                      <a:pt x="0" y="28"/>
                      <a:pt x="4" y="5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8" name="Freeform 25">
                <a:extLst>
                  <a:ext uri="{FF2B5EF4-FFF2-40B4-BE49-F238E27FC236}">
                    <a16:creationId xmlns:a16="http://schemas.microsoft.com/office/drawing/2014/main" id="{E350A463-C2A4-4D68-9E71-B512B0D19D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64529" y="6498261"/>
                <a:ext cx="134697" cy="93843"/>
              </a:xfrm>
              <a:custGeom>
                <a:avLst/>
                <a:gdLst>
                  <a:gd name="T0" fmla="*/ 23 w 41"/>
                  <a:gd name="T1" fmla="*/ 0 h 31"/>
                  <a:gd name="T2" fmla="*/ 17 w 41"/>
                  <a:gd name="T3" fmla="*/ 25 h 31"/>
                  <a:gd name="T4" fmla="*/ 23 w 41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1">
                    <a:moveTo>
                      <a:pt x="23" y="0"/>
                    </a:moveTo>
                    <a:cubicBezTo>
                      <a:pt x="40" y="1"/>
                      <a:pt x="41" y="31"/>
                      <a:pt x="17" y="25"/>
                    </a:cubicBezTo>
                    <a:cubicBezTo>
                      <a:pt x="0" y="7"/>
                      <a:pt x="17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9" name="Freeform 29">
                <a:extLst>
                  <a:ext uri="{FF2B5EF4-FFF2-40B4-BE49-F238E27FC236}">
                    <a16:creationId xmlns:a16="http://schemas.microsoft.com/office/drawing/2014/main" id="{BC57309A-FF5D-478A-88A0-A4BE3C684C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64751" y="5971706"/>
                <a:ext cx="118747" cy="120771"/>
              </a:xfrm>
              <a:custGeom>
                <a:avLst/>
                <a:gdLst>
                  <a:gd name="T0" fmla="*/ 16 w 36"/>
                  <a:gd name="T1" fmla="*/ 4 h 40"/>
                  <a:gd name="T2" fmla="*/ 34 w 36"/>
                  <a:gd name="T3" fmla="*/ 15 h 40"/>
                  <a:gd name="T4" fmla="*/ 16 w 36"/>
                  <a:gd name="T5" fmla="*/ 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40">
                    <a:moveTo>
                      <a:pt x="16" y="4"/>
                    </a:moveTo>
                    <a:cubicBezTo>
                      <a:pt x="36" y="5"/>
                      <a:pt x="33" y="0"/>
                      <a:pt x="34" y="15"/>
                    </a:cubicBezTo>
                    <a:cubicBezTo>
                      <a:pt x="34" y="40"/>
                      <a:pt x="0" y="22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0" name="Freeform 31">
                <a:extLst>
                  <a:ext uri="{FF2B5EF4-FFF2-40B4-BE49-F238E27FC236}">
                    <a16:creationId xmlns:a16="http://schemas.microsoft.com/office/drawing/2014/main" id="{9F22C4B5-8A6E-47CB-B4D6-98B0D4BB16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43452" y="6281124"/>
                <a:ext cx="131153" cy="72626"/>
              </a:xfrm>
              <a:custGeom>
                <a:avLst/>
                <a:gdLst>
                  <a:gd name="T0" fmla="*/ 24 w 40"/>
                  <a:gd name="T1" fmla="*/ 0 h 24"/>
                  <a:gd name="T2" fmla="*/ 25 w 40"/>
                  <a:gd name="T3" fmla="*/ 24 h 24"/>
                  <a:gd name="T4" fmla="*/ 24 w 40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4">
                    <a:moveTo>
                      <a:pt x="24" y="0"/>
                    </a:moveTo>
                    <a:cubicBezTo>
                      <a:pt x="40" y="0"/>
                      <a:pt x="38" y="20"/>
                      <a:pt x="25" y="24"/>
                    </a:cubicBezTo>
                    <a:cubicBezTo>
                      <a:pt x="0" y="22"/>
                      <a:pt x="6" y="4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1" name="Freeform 32">
                <a:extLst>
                  <a:ext uri="{FF2B5EF4-FFF2-40B4-BE49-F238E27FC236}">
                    <a16:creationId xmlns:a16="http://schemas.microsoft.com/office/drawing/2014/main" id="{7E92F052-D723-495D-868C-296410F5F7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4632" y="3296179"/>
                <a:ext cx="144445" cy="106083"/>
              </a:xfrm>
              <a:custGeom>
                <a:avLst/>
                <a:gdLst>
                  <a:gd name="T0" fmla="*/ 28 w 44"/>
                  <a:gd name="T1" fmla="*/ 0 h 35"/>
                  <a:gd name="T2" fmla="*/ 42 w 44"/>
                  <a:gd name="T3" fmla="*/ 21 h 35"/>
                  <a:gd name="T4" fmla="*/ 28 w 44"/>
                  <a:gd name="T5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5">
                    <a:moveTo>
                      <a:pt x="28" y="0"/>
                    </a:moveTo>
                    <a:cubicBezTo>
                      <a:pt x="36" y="1"/>
                      <a:pt x="44" y="12"/>
                      <a:pt x="42" y="21"/>
                    </a:cubicBezTo>
                    <a:cubicBezTo>
                      <a:pt x="23" y="35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2" name="Freeform 33">
                <a:extLst>
                  <a:ext uri="{FF2B5EF4-FFF2-40B4-BE49-F238E27FC236}">
                    <a16:creationId xmlns:a16="http://schemas.microsoft.com/office/drawing/2014/main" id="{5C008CF1-8C78-4239-B052-0B5041EDC9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4545" y="4387490"/>
                <a:ext cx="151535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2" y="1"/>
                      <a:pt x="46" y="21"/>
                      <a:pt x="29" y="25"/>
                    </a:cubicBezTo>
                    <a:cubicBezTo>
                      <a:pt x="10" y="23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3" name="Freeform 34">
                <a:extLst>
                  <a:ext uri="{FF2B5EF4-FFF2-40B4-BE49-F238E27FC236}">
                    <a16:creationId xmlns:a16="http://schemas.microsoft.com/office/drawing/2014/main" id="{539E6F42-09A7-4472-942C-C54A5D7C65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8475" y="5384813"/>
                <a:ext cx="134697" cy="84051"/>
              </a:xfrm>
              <a:custGeom>
                <a:avLst/>
                <a:gdLst>
                  <a:gd name="T0" fmla="*/ 22 w 41"/>
                  <a:gd name="T1" fmla="*/ 0 h 28"/>
                  <a:gd name="T2" fmla="*/ 8 w 41"/>
                  <a:gd name="T3" fmla="*/ 21 h 28"/>
                  <a:gd name="T4" fmla="*/ 22 w 41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8">
                    <a:moveTo>
                      <a:pt x="22" y="0"/>
                    </a:moveTo>
                    <a:cubicBezTo>
                      <a:pt x="41" y="13"/>
                      <a:pt x="24" y="28"/>
                      <a:pt x="8" y="21"/>
                    </a:cubicBezTo>
                    <a:cubicBezTo>
                      <a:pt x="0" y="8"/>
                      <a:pt x="8" y="0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4" name="Freeform 35">
                <a:extLst>
                  <a:ext uri="{FF2B5EF4-FFF2-40B4-BE49-F238E27FC236}">
                    <a16:creationId xmlns:a16="http://schemas.microsoft.com/office/drawing/2014/main" id="{6C96C72D-9D17-4980-A553-E066155613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4127" y="4595717"/>
                <a:ext cx="131153" cy="84866"/>
              </a:xfrm>
              <a:custGeom>
                <a:avLst/>
                <a:gdLst>
                  <a:gd name="T0" fmla="*/ 27 w 40"/>
                  <a:gd name="T1" fmla="*/ 1 h 28"/>
                  <a:gd name="T2" fmla="*/ 38 w 40"/>
                  <a:gd name="T3" fmla="*/ 17 h 28"/>
                  <a:gd name="T4" fmla="*/ 27 w 40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8">
                    <a:moveTo>
                      <a:pt x="27" y="1"/>
                    </a:moveTo>
                    <a:cubicBezTo>
                      <a:pt x="35" y="0"/>
                      <a:pt x="40" y="10"/>
                      <a:pt x="38" y="17"/>
                    </a:cubicBezTo>
                    <a:cubicBezTo>
                      <a:pt x="17" y="28"/>
                      <a:pt x="0" y="7"/>
                      <a:pt x="27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5" name="Freeform 36">
                <a:extLst>
                  <a:ext uri="{FF2B5EF4-FFF2-40B4-BE49-F238E27FC236}">
                    <a16:creationId xmlns:a16="http://schemas.microsoft.com/office/drawing/2014/main" id="{45D9847C-95CC-437A-95AF-49C1825718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6264" y="6046702"/>
                <a:ext cx="144445" cy="102819"/>
              </a:xfrm>
              <a:custGeom>
                <a:avLst/>
                <a:gdLst>
                  <a:gd name="T0" fmla="*/ 31 w 44"/>
                  <a:gd name="T1" fmla="*/ 1 h 34"/>
                  <a:gd name="T2" fmla="*/ 25 w 44"/>
                  <a:gd name="T3" fmla="*/ 22 h 34"/>
                  <a:gd name="T4" fmla="*/ 31 w 44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1"/>
                    </a:moveTo>
                    <a:cubicBezTo>
                      <a:pt x="44" y="3"/>
                      <a:pt x="38" y="34"/>
                      <a:pt x="25" y="22"/>
                    </a:cubicBezTo>
                    <a:cubicBezTo>
                      <a:pt x="0" y="28"/>
                      <a:pt x="14" y="0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6" name="Freeform 37">
                <a:extLst>
                  <a:ext uri="{FF2B5EF4-FFF2-40B4-BE49-F238E27FC236}">
                    <a16:creationId xmlns:a16="http://schemas.microsoft.com/office/drawing/2014/main" id="{B9D8076A-CA26-41D6-AB76-ED1B86A8DD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8030" y="3060239"/>
                <a:ext cx="115202" cy="121588"/>
              </a:xfrm>
              <a:custGeom>
                <a:avLst/>
                <a:gdLst>
                  <a:gd name="T0" fmla="*/ 16 w 35"/>
                  <a:gd name="T1" fmla="*/ 4 h 40"/>
                  <a:gd name="T2" fmla="*/ 33 w 35"/>
                  <a:gd name="T3" fmla="*/ 15 h 40"/>
                  <a:gd name="T4" fmla="*/ 16 w 35"/>
                  <a:gd name="T5" fmla="*/ 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" h="40">
                    <a:moveTo>
                      <a:pt x="16" y="4"/>
                    </a:moveTo>
                    <a:cubicBezTo>
                      <a:pt x="35" y="4"/>
                      <a:pt x="32" y="0"/>
                      <a:pt x="33" y="15"/>
                    </a:cubicBezTo>
                    <a:cubicBezTo>
                      <a:pt x="34" y="40"/>
                      <a:pt x="0" y="22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7" name="Freeform 38">
                <a:extLst>
                  <a:ext uri="{FF2B5EF4-FFF2-40B4-BE49-F238E27FC236}">
                    <a16:creationId xmlns:a16="http://schemas.microsoft.com/office/drawing/2014/main" id="{ACBF348E-212A-4EE2-A9C8-C65E1678CC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5699" y="4900335"/>
                <a:ext cx="127608" cy="69362"/>
              </a:xfrm>
              <a:custGeom>
                <a:avLst/>
                <a:gdLst>
                  <a:gd name="T0" fmla="*/ 26 w 39"/>
                  <a:gd name="T1" fmla="*/ 0 h 23"/>
                  <a:gd name="T2" fmla="*/ 26 w 39"/>
                  <a:gd name="T3" fmla="*/ 23 h 23"/>
                  <a:gd name="T4" fmla="*/ 2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26" y="0"/>
                    </a:moveTo>
                    <a:cubicBezTo>
                      <a:pt x="39" y="1"/>
                      <a:pt x="38" y="21"/>
                      <a:pt x="26" y="23"/>
                    </a:cubicBezTo>
                    <a:cubicBezTo>
                      <a:pt x="0" y="23"/>
                      <a:pt x="5" y="2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" name="Freeform 39">
                <a:extLst>
                  <a:ext uri="{FF2B5EF4-FFF2-40B4-BE49-F238E27FC236}">
                    <a16:creationId xmlns:a16="http://schemas.microsoft.com/office/drawing/2014/main" id="{ADB6AE21-92E4-42D6-BC49-E087976C88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7807" y="5141456"/>
                <a:ext cx="131153" cy="81603"/>
              </a:xfrm>
              <a:custGeom>
                <a:avLst/>
                <a:gdLst>
                  <a:gd name="T0" fmla="*/ 25 w 40"/>
                  <a:gd name="T1" fmla="*/ 0 h 27"/>
                  <a:gd name="T2" fmla="*/ 38 w 40"/>
                  <a:gd name="T3" fmla="*/ 20 h 27"/>
                  <a:gd name="T4" fmla="*/ 25 w 40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7">
                    <a:moveTo>
                      <a:pt x="25" y="0"/>
                    </a:moveTo>
                    <a:cubicBezTo>
                      <a:pt x="34" y="0"/>
                      <a:pt x="40" y="11"/>
                      <a:pt x="38" y="20"/>
                    </a:cubicBezTo>
                    <a:cubicBezTo>
                      <a:pt x="17" y="27"/>
                      <a:pt x="0" y="12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9" name="Freeform 40">
                <a:extLst>
                  <a:ext uri="{FF2B5EF4-FFF2-40B4-BE49-F238E27FC236}">
                    <a16:creationId xmlns:a16="http://schemas.microsoft.com/office/drawing/2014/main" id="{2A48A234-019E-40CA-95FC-390D168D77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2771" y="2598157"/>
                <a:ext cx="134697" cy="81603"/>
              </a:xfrm>
              <a:custGeom>
                <a:avLst/>
                <a:gdLst>
                  <a:gd name="T0" fmla="*/ 19 w 41"/>
                  <a:gd name="T1" fmla="*/ 0 h 27"/>
                  <a:gd name="T2" fmla="*/ 7 w 41"/>
                  <a:gd name="T3" fmla="*/ 20 h 27"/>
                  <a:gd name="T4" fmla="*/ 19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19" y="0"/>
                    </a:moveTo>
                    <a:cubicBezTo>
                      <a:pt x="41" y="9"/>
                      <a:pt x="28" y="27"/>
                      <a:pt x="7" y="20"/>
                    </a:cubicBezTo>
                    <a:cubicBezTo>
                      <a:pt x="0" y="8"/>
                      <a:pt x="7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0" name="Freeform 41">
                <a:extLst>
                  <a:ext uri="{FF2B5EF4-FFF2-40B4-BE49-F238E27FC236}">
                    <a16:creationId xmlns:a16="http://schemas.microsoft.com/office/drawing/2014/main" id="{0F5FEA51-6853-4BF4-8461-79FD3DDA70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6264" y="6278710"/>
                <a:ext cx="144445" cy="78339"/>
              </a:xfrm>
              <a:custGeom>
                <a:avLst/>
                <a:gdLst>
                  <a:gd name="T0" fmla="*/ 29 w 44"/>
                  <a:gd name="T1" fmla="*/ 0 h 26"/>
                  <a:gd name="T2" fmla="*/ 26 w 44"/>
                  <a:gd name="T3" fmla="*/ 26 h 26"/>
                  <a:gd name="T4" fmla="*/ 29 w 44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26">
                    <a:moveTo>
                      <a:pt x="29" y="0"/>
                    </a:moveTo>
                    <a:cubicBezTo>
                      <a:pt x="44" y="3"/>
                      <a:pt x="40" y="22"/>
                      <a:pt x="26" y="26"/>
                    </a:cubicBezTo>
                    <a:cubicBezTo>
                      <a:pt x="0" y="25"/>
                      <a:pt x="11" y="6"/>
                      <a:pt x="2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1" name="Freeform 42">
                <a:extLst>
                  <a:ext uri="{FF2B5EF4-FFF2-40B4-BE49-F238E27FC236}">
                    <a16:creationId xmlns:a16="http://schemas.microsoft.com/office/drawing/2014/main" id="{CE655D11-293F-4305-BCA0-196F3D0494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34432" y="5596726"/>
                <a:ext cx="144445" cy="97107"/>
              </a:xfrm>
              <a:custGeom>
                <a:avLst/>
                <a:gdLst>
                  <a:gd name="T0" fmla="*/ 31 w 44"/>
                  <a:gd name="T1" fmla="*/ 1 h 32"/>
                  <a:gd name="T2" fmla="*/ 43 w 44"/>
                  <a:gd name="T3" fmla="*/ 16 h 32"/>
                  <a:gd name="T4" fmla="*/ 31 w 44"/>
                  <a:gd name="T5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2">
                    <a:moveTo>
                      <a:pt x="31" y="1"/>
                    </a:moveTo>
                    <a:cubicBezTo>
                      <a:pt x="40" y="0"/>
                      <a:pt x="44" y="8"/>
                      <a:pt x="43" y="16"/>
                    </a:cubicBezTo>
                    <a:cubicBezTo>
                      <a:pt x="29" y="32"/>
                      <a:pt x="0" y="7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2" name="Freeform 44">
                <a:extLst>
                  <a:ext uri="{FF2B5EF4-FFF2-40B4-BE49-F238E27FC236}">
                    <a16:creationId xmlns:a16="http://schemas.microsoft.com/office/drawing/2014/main" id="{416E183A-0D9C-4821-BD62-9CA648E963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38222" y="4080854"/>
                <a:ext cx="131153" cy="84866"/>
              </a:xfrm>
              <a:custGeom>
                <a:avLst/>
                <a:gdLst>
                  <a:gd name="T0" fmla="*/ 27 w 40"/>
                  <a:gd name="T1" fmla="*/ 1 h 28"/>
                  <a:gd name="T2" fmla="*/ 38 w 40"/>
                  <a:gd name="T3" fmla="*/ 17 h 28"/>
                  <a:gd name="T4" fmla="*/ 27 w 40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8">
                    <a:moveTo>
                      <a:pt x="27" y="1"/>
                    </a:moveTo>
                    <a:cubicBezTo>
                      <a:pt x="35" y="0"/>
                      <a:pt x="40" y="10"/>
                      <a:pt x="38" y="17"/>
                    </a:cubicBezTo>
                    <a:cubicBezTo>
                      <a:pt x="17" y="28"/>
                      <a:pt x="0" y="7"/>
                      <a:pt x="27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3" name="Freeform 45">
                <a:extLst>
                  <a:ext uri="{FF2B5EF4-FFF2-40B4-BE49-F238E27FC236}">
                    <a16:creationId xmlns:a16="http://schemas.microsoft.com/office/drawing/2014/main" id="{1FA51AD8-7B74-41CF-9A6D-33643002F5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6071" y="5836680"/>
                <a:ext cx="144445" cy="102819"/>
              </a:xfrm>
              <a:custGeom>
                <a:avLst/>
                <a:gdLst>
                  <a:gd name="T0" fmla="*/ 31 w 44"/>
                  <a:gd name="T1" fmla="*/ 0 h 34"/>
                  <a:gd name="T2" fmla="*/ 42 w 44"/>
                  <a:gd name="T3" fmla="*/ 19 h 34"/>
                  <a:gd name="T4" fmla="*/ 31 w 44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0"/>
                    </a:moveTo>
                    <a:cubicBezTo>
                      <a:pt x="39" y="0"/>
                      <a:pt x="44" y="12"/>
                      <a:pt x="42" y="19"/>
                    </a:cubicBezTo>
                    <a:cubicBezTo>
                      <a:pt x="25" y="34"/>
                      <a:pt x="0" y="8"/>
                      <a:pt x="3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4" name="Freeform 46">
                <a:extLst>
                  <a:ext uri="{FF2B5EF4-FFF2-40B4-BE49-F238E27FC236}">
                    <a16:creationId xmlns:a16="http://schemas.microsoft.com/office/drawing/2014/main" id="{C297914E-981E-4D31-9A89-6A68EA2B47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5130" y="2830776"/>
                <a:ext cx="121406" cy="81603"/>
              </a:xfrm>
              <a:custGeom>
                <a:avLst/>
                <a:gdLst>
                  <a:gd name="T0" fmla="*/ 19 w 37"/>
                  <a:gd name="T1" fmla="*/ 1 h 27"/>
                  <a:gd name="T2" fmla="*/ 21 w 37"/>
                  <a:gd name="T3" fmla="*/ 27 h 27"/>
                  <a:gd name="T4" fmla="*/ 19 w 37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7">
                    <a:moveTo>
                      <a:pt x="19" y="1"/>
                    </a:moveTo>
                    <a:cubicBezTo>
                      <a:pt x="31" y="2"/>
                      <a:pt x="37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5" name="Freeform 47">
                <a:extLst>
                  <a:ext uri="{FF2B5EF4-FFF2-40B4-BE49-F238E27FC236}">
                    <a16:creationId xmlns:a16="http://schemas.microsoft.com/office/drawing/2014/main" id="{C8FE7D07-2ACA-4830-BB98-FE568A1A41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23275" y="3849727"/>
                <a:ext cx="147990" cy="78339"/>
              </a:xfrm>
              <a:custGeom>
                <a:avLst/>
                <a:gdLst>
                  <a:gd name="T0" fmla="*/ 22 w 45"/>
                  <a:gd name="T1" fmla="*/ 0 h 26"/>
                  <a:gd name="T2" fmla="*/ 28 w 45"/>
                  <a:gd name="T3" fmla="*/ 26 h 26"/>
                  <a:gd name="T4" fmla="*/ 22 w 45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6">
                    <a:moveTo>
                      <a:pt x="22" y="0"/>
                    </a:moveTo>
                    <a:cubicBezTo>
                      <a:pt x="32" y="2"/>
                      <a:pt x="45" y="22"/>
                      <a:pt x="28" y="26"/>
                    </a:cubicBezTo>
                    <a:cubicBezTo>
                      <a:pt x="10" y="24"/>
                      <a:pt x="0" y="9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6" name="Freeform 48">
                <a:extLst>
                  <a:ext uri="{FF2B5EF4-FFF2-40B4-BE49-F238E27FC236}">
                    <a16:creationId xmlns:a16="http://schemas.microsoft.com/office/drawing/2014/main" id="{D8C678D8-D159-48FE-BD0C-2C4A937ACB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8532" y="3616257"/>
                <a:ext cx="133812" cy="79154"/>
              </a:xfrm>
              <a:custGeom>
                <a:avLst/>
                <a:gdLst>
                  <a:gd name="T0" fmla="*/ 19 w 41"/>
                  <a:gd name="T1" fmla="*/ 0 h 26"/>
                  <a:gd name="T2" fmla="*/ 7 w 41"/>
                  <a:gd name="T3" fmla="*/ 19 h 26"/>
                  <a:gd name="T4" fmla="*/ 19 w 41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6">
                    <a:moveTo>
                      <a:pt x="19" y="0"/>
                    </a:moveTo>
                    <a:cubicBezTo>
                      <a:pt x="41" y="9"/>
                      <a:pt x="28" y="26"/>
                      <a:pt x="7" y="19"/>
                    </a:cubicBezTo>
                    <a:cubicBezTo>
                      <a:pt x="0" y="8"/>
                      <a:pt x="7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7" name="Freeform 49">
                <a:extLst>
                  <a:ext uri="{FF2B5EF4-FFF2-40B4-BE49-F238E27FC236}">
                    <a16:creationId xmlns:a16="http://schemas.microsoft.com/office/drawing/2014/main" id="{29574B54-7600-4D46-BCE4-333BD9C7FF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7146" y="6507925"/>
                <a:ext cx="127608" cy="81603"/>
              </a:xfrm>
              <a:custGeom>
                <a:avLst/>
                <a:gdLst>
                  <a:gd name="T0" fmla="*/ 21 w 39"/>
                  <a:gd name="T1" fmla="*/ 2 h 27"/>
                  <a:gd name="T2" fmla="*/ 26 w 39"/>
                  <a:gd name="T3" fmla="*/ 24 h 27"/>
                  <a:gd name="T4" fmla="*/ 21 w 39"/>
                  <a:gd name="T5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7">
                    <a:moveTo>
                      <a:pt x="21" y="2"/>
                    </a:moveTo>
                    <a:cubicBezTo>
                      <a:pt x="36" y="0"/>
                      <a:pt x="39" y="17"/>
                      <a:pt x="26" y="24"/>
                    </a:cubicBezTo>
                    <a:cubicBezTo>
                      <a:pt x="8" y="27"/>
                      <a:pt x="0" y="9"/>
                      <a:pt x="21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" name="Freeform 62">
                <a:extLst>
                  <a:ext uri="{FF2B5EF4-FFF2-40B4-BE49-F238E27FC236}">
                    <a16:creationId xmlns:a16="http://schemas.microsoft.com/office/drawing/2014/main" id="{71DFCCAC-BC4E-438E-847C-23F9ED6D86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08964" y="2950571"/>
                <a:ext cx="150648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2" y="1"/>
                      <a:pt x="46" y="21"/>
                      <a:pt x="29" y="25"/>
                    </a:cubicBezTo>
                    <a:cubicBezTo>
                      <a:pt x="10" y="24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9" name="Freeform 63">
                <a:extLst>
                  <a:ext uri="{FF2B5EF4-FFF2-40B4-BE49-F238E27FC236}">
                    <a16:creationId xmlns:a16="http://schemas.microsoft.com/office/drawing/2014/main" id="{04BC880B-F0A1-4F59-9595-F9757CEA3C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20322" y="4089184"/>
                <a:ext cx="121406" cy="124036"/>
              </a:xfrm>
              <a:custGeom>
                <a:avLst/>
                <a:gdLst>
                  <a:gd name="T0" fmla="*/ 24 w 37"/>
                  <a:gd name="T1" fmla="*/ 4 h 41"/>
                  <a:gd name="T2" fmla="*/ 29 w 37"/>
                  <a:gd name="T3" fmla="*/ 26 h 41"/>
                  <a:gd name="T4" fmla="*/ 24 w 37"/>
                  <a:gd name="T5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41">
                    <a:moveTo>
                      <a:pt x="24" y="4"/>
                    </a:moveTo>
                    <a:cubicBezTo>
                      <a:pt x="37" y="1"/>
                      <a:pt x="28" y="18"/>
                      <a:pt x="29" y="26"/>
                    </a:cubicBezTo>
                    <a:cubicBezTo>
                      <a:pt x="8" y="41"/>
                      <a:pt x="0" y="0"/>
                      <a:pt x="24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0" name="Freeform 64">
                <a:extLst>
                  <a:ext uri="{FF2B5EF4-FFF2-40B4-BE49-F238E27FC236}">
                    <a16:creationId xmlns:a16="http://schemas.microsoft.com/office/drawing/2014/main" id="{BDA2CAA7-50D4-45D1-9987-B04B1B2C9E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273" y="2682263"/>
                <a:ext cx="137356" cy="100371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6"/>
                      <a:pt x="15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1" name="Freeform 65">
                <a:extLst>
                  <a:ext uri="{FF2B5EF4-FFF2-40B4-BE49-F238E27FC236}">
                    <a16:creationId xmlns:a16="http://schemas.microsoft.com/office/drawing/2014/main" id="{0205D403-CB96-4598-840E-C69BE0F856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904" y="3826278"/>
                <a:ext cx="121406" cy="79154"/>
              </a:xfrm>
              <a:custGeom>
                <a:avLst/>
                <a:gdLst>
                  <a:gd name="T0" fmla="*/ 19 w 37"/>
                  <a:gd name="T1" fmla="*/ 0 h 26"/>
                  <a:gd name="T2" fmla="*/ 22 w 37"/>
                  <a:gd name="T3" fmla="*/ 26 h 26"/>
                  <a:gd name="T4" fmla="*/ 19 w 37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6">
                    <a:moveTo>
                      <a:pt x="19" y="0"/>
                    </a:moveTo>
                    <a:cubicBezTo>
                      <a:pt x="31" y="1"/>
                      <a:pt x="37" y="23"/>
                      <a:pt x="22" y="26"/>
                    </a:cubicBezTo>
                    <a:cubicBezTo>
                      <a:pt x="2" y="26"/>
                      <a:pt x="0" y="0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2" name="Freeform 66">
                <a:extLst>
                  <a:ext uri="{FF2B5EF4-FFF2-40B4-BE49-F238E27FC236}">
                    <a16:creationId xmlns:a16="http://schemas.microsoft.com/office/drawing/2014/main" id="{C87A8393-9E4F-46F4-8329-B4BA56FA00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6686" y="5372714"/>
                <a:ext cx="131153" cy="111796"/>
              </a:xfrm>
              <a:custGeom>
                <a:avLst/>
                <a:gdLst>
                  <a:gd name="T0" fmla="*/ 22 w 40"/>
                  <a:gd name="T1" fmla="*/ 1 h 37"/>
                  <a:gd name="T2" fmla="*/ 40 w 40"/>
                  <a:gd name="T3" fmla="*/ 18 h 37"/>
                  <a:gd name="T4" fmla="*/ 22 w 40"/>
                  <a:gd name="T5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7">
                    <a:moveTo>
                      <a:pt x="22" y="1"/>
                    </a:moveTo>
                    <a:cubicBezTo>
                      <a:pt x="36" y="0"/>
                      <a:pt x="40" y="8"/>
                      <a:pt x="40" y="18"/>
                    </a:cubicBezTo>
                    <a:cubicBezTo>
                      <a:pt x="27" y="37"/>
                      <a:pt x="0" y="14"/>
                      <a:pt x="22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3" name="Freeform 67">
                <a:extLst>
                  <a:ext uri="{FF2B5EF4-FFF2-40B4-BE49-F238E27FC236}">
                    <a16:creationId xmlns:a16="http://schemas.microsoft.com/office/drawing/2014/main" id="{88BE4EC1-3B86-40F5-93A2-50EB4D167E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56866" y="4588736"/>
                <a:ext cx="157737" cy="118324"/>
              </a:xfrm>
              <a:custGeom>
                <a:avLst/>
                <a:gdLst>
                  <a:gd name="T0" fmla="*/ 28 w 48"/>
                  <a:gd name="T1" fmla="*/ 1 h 39"/>
                  <a:gd name="T2" fmla="*/ 46 w 48"/>
                  <a:gd name="T3" fmla="*/ 11 h 39"/>
                  <a:gd name="T4" fmla="*/ 28 w 48"/>
                  <a:gd name="T5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" h="39">
                    <a:moveTo>
                      <a:pt x="28" y="1"/>
                    </a:moveTo>
                    <a:cubicBezTo>
                      <a:pt x="39" y="0"/>
                      <a:pt x="43" y="5"/>
                      <a:pt x="46" y="11"/>
                    </a:cubicBezTo>
                    <a:cubicBezTo>
                      <a:pt x="48" y="39"/>
                      <a:pt x="0" y="17"/>
                      <a:pt x="2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4" name="Freeform 68">
                <a:extLst>
                  <a:ext uri="{FF2B5EF4-FFF2-40B4-BE49-F238E27FC236}">
                    <a16:creationId xmlns:a16="http://schemas.microsoft.com/office/drawing/2014/main" id="{DAB31707-2BF8-45D1-A32F-9F5C0E30A4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4254" y="3245996"/>
                <a:ext cx="115202" cy="124036"/>
              </a:xfrm>
              <a:custGeom>
                <a:avLst/>
                <a:gdLst>
                  <a:gd name="T0" fmla="*/ 16 w 35"/>
                  <a:gd name="T1" fmla="*/ 4 h 41"/>
                  <a:gd name="T2" fmla="*/ 33 w 35"/>
                  <a:gd name="T3" fmla="*/ 15 h 41"/>
                  <a:gd name="T4" fmla="*/ 16 w 35"/>
                  <a:gd name="T5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" h="41">
                    <a:moveTo>
                      <a:pt x="16" y="4"/>
                    </a:moveTo>
                    <a:cubicBezTo>
                      <a:pt x="35" y="5"/>
                      <a:pt x="32" y="0"/>
                      <a:pt x="33" y="15"/>
                    </a:cubicBezTo>
                    <a:cubicBezTo>
                      <a:pt x="34" y="41"/>
                      <a:pt x="0" y="23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5" name="Freeform 69">
                <a:extLst>
                  <a:ext uri="{FF2B5EF4-FFF2-40B4-BE49-F238E27FC236}">
                    <a16:creationId xmlns:a16="http://schemas.microsoft.com/office/drawing/2014/main" id="{9C8FA174-E0E4-49F2-A960-0BE48D3019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63511" y="5654959"/>
                <a:ext cx="144445" cy="111796"/>
              </a:xfrm>
              <a:custGeom>
                <a:avLst/>
                <a:gdLst>
                  <a:gd name="T0" fmla="*/ 29 w 44"/>
                  <a:gd name="T1" fmla="*/ 0 h 37"/>
                  <a:gd name="T2" fmla="*/ 42 w 44"/>
                  <a:gd name="T3" fmla="*/ 21 h 37"/>
                  <a:gd name="T4" fmla="*/ 29 w 44"/>
                  <a:gd name="T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7">
                    <a:moveTo>
                      <a:pt x="29" y="0"/>
                    </a:moveTo>
                    <a:cubicBezTo>
                      <a:pt x="36" y="2"/>
                      <a:pt x="44" y="12"/>
                      <a:pt x="42" y="21"/>
                    </a:cubicBezTo>
                    <a:cubicBezTo>
                      <a:pt x="25" y="37"/>
                      <a:pt x="0" y="7"/>
                      <a:pt x="2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6" name="Freeform 70">
                <a:extLst>
                  <a:ext uri="{FF2B5EF4-FFF2-40B4-BE49-F238E27FC236}">
                    <a16:creationId xmlns:a16="http://schemas.microsoft.com/office/drawing/2014/main" id="{9C475233-7BEF-47BB-8A48-185AF3BE77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27724" y="6246703"/>
                <a:ext cx="131153" cy="75890"/>
              </a:xfrm>
              <a:custGeom>
                <a:avLst/>
                <a:gdLst>
                  <a:gd name="T0" fmla="*/ 18 w 40"/>
                  <a:gd name="T1" fmla="*/ 0 h 25"/>
                  <a:gd name="T2" fmla="*/ 7 w 40"/>
                  <a:gd name="T3" fmla="*/ 21 h 25"/>
                  <a:gd name="T4" fmla="*/ 18 w 40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5">
                    <a:moveTo>
                      <a:pt x="18" y="0"/>
                    </a:moveTo>
                    <a:cubicBezTo>
                      <a:pt x="40" y="9"/>
                      <a:pt x="26" y="25"/>
                      <a:pt x="7" y="21"/>
                    </a:cubicBezTo>
                    <a:cubicBezTo>
                      <a:pt x="0" y="11"/>
                      <a:pt x="5" y="0"/>
                      <a:pt x="1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7" name="Freeform 71">
                <a:extLst>
                  <a:ext uri="{FF2B5EF4-FFF2-40B4-BE49-F238E27FC236}">
                    <a16:creationId xmlns:a16="http://schemas.microsoft.com/office/drawing/2014/main" id="{015728E8-62B6-4217-B383-43AA084AA6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5054" y="5134309"/>
                <a:ext cx="131153" cy="90579"/>
              </a:xfrm>
              <a:custGeom>
                <a:avLst/>
                <a:gdLst>
                  <a:gd name="T0" fmla="*/ 22 w 40"/>
                  <a:gd name="T1" fmla="*/ 0 h 30"/>
                  <a:gd name="T2" fmla="*/ 16 w 40"/>
                  <a:gd name="T3" fmla="*/ 26 h 30"/>
                  <a:gd name="T4" fmla="*/ 22 w 40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0">
                    <a:moveTo>
                      <a:pt x="22" y="0"/>
                    </a:moveTo>
                    <a:cubicBezTo>
                      <a:pt x="39" y="3"/>
                      <a:pt x="40" y="30"/>
                      <a:pt x="16" y="26"/>
                    </a:cubicBezTo>
                    <a:cubicBezTo>
                      <a:pt x="0" y="7"/>
                      <a:pt x="14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8" name="Freeform 72">
                <a:extLst>
                  <a:ext uri="{FF2B5EF4-FFF2-40B4-BE49-F238E27FC236}">
                    <a16:creationId xmlns:a16="http://schemas.microsoft.com/office/drawing/2014/main" id="{77D689AF-C161-494D-A4B8-B746B0A7D0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1791" y="4907450"/>
                <a:ext cx="131153" cy="90579"/>
              </a:xfrm>
              <a:custGeom>
                <a:avLst/>
                <a:gdLst>
                  <a:gd name="T0" fmla="*/ 22 w 40"/>
                  <a:gd name="T1" fmla="*/ 0 h 30"/>
                  <a:gd name="T2" fmla="*/ 17 w 40"/>
                  <a:gd name="T3" fmla="*/ 26 h 30"/>
                  <a:gd name="T4" fmla="*/ 22 w 40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0">
                    <a:moveTo>
                      <a:pt x="22" y="0"/>
                    </a:moveTo>
                    <a:cubicBezTo>
                      <a:pt x="40" y="1"/>
                      <a:pt x="40" y="30"/>
                      <a:pt x="17" y="26"/>
                    </a:cubicBezTo>
                    <a:cubicBezTo>
                      <a:pt x="0" y="7"/>
                      <a:pt x="15" y="5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" name="Freeform 73">
                <a:extLst>
                  <a:ext uri="{FF2B5EF4-FFF2-40B4-BE49-F238E27FC236}">
                    <a16:creationId xmlns:a16="http://schemas.microsoft.com/office/drawing/2014/main" id="{9BD9C1D5-8CC9-4FD9-8775-C51FE208DB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6664" y="4407815"/>
                <a:ext cx="121406" cy="84051"/>
              </a:xfrm>
              <a:custGeom>
                <a:avLst/>
                <a:gdLst>
                  <a:gd name="T0" fmla="*/ 13 w 37"/>
                  <a:gd name="T1" fmla="*/ 2 h 28"/>
                  <a:gd name="T2" fmla="*/ 29 w 37"/>
                  <a:gd name="T3" fmla="*/ 9 h 28"/>
                  <a:gd name="T4" fmla="*/ 14 w 37"/>
                  <a:gd name="T5" fmla="*/ 28 h 28"/>
                  <a:gd name="T6" fmla="*/ 13 w 37"/>
                  <a:gd name="T7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28">
                    <a:moveTo>
                      <a:pt x="13" y="2"/>
                    </a:moveTo>
                    <a:cubicBezTo>
                      <a:pt x="23" y="0"/>
                      <a:pt x="25" y="4"/>
                      <a:pt x="29" y="9"/>
                    </a:cubicBezTo>
                    <a:cubicBezTo>
                      <a:pt x="37" y="19"/>
                      <a:pt x="25" y="25"/>
                      <a:pt x="14" y="28"/>
                    </a:cubicBezTo>
                    <a:cubicBezTo>
                      <a:pt x="4" y="21"/>
                      <a:pt x="0" y="7"/>
                      <a:pt x="13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0" name="Freeform 74">
                <a:extLst>
                  <a:ext uri="{FF2B5EF4-FFF2-40B4-BE49-F238E27FC236}">
                    <a16:creationId xmlns:a16="http://schemas.microsoft.com/office/drawing/2014/main" id="{BE04C179-888B-4E0C-AB31-0DAEEDF7F6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44616" y="5988099"/>
                <a:ext cx="137356" cy="120771"/>
              </a:xfrm>
              <a:custGeom>
                <a:avLst/>
                <a:gdLst>
                  <a:gd name="T0" fmla="*/ 19 w 42"/>
                  <a:gd name="T1" fmla="*/ 0 h 40"/>
                  <a:gd name="T2" fmla="*/ 4 w 42"/>
                  <a:gd name="T3" fmla="*/ 19 h 40"/>
                  <a:gd name="T4" fmla="*/ 19 w 42"/>
                  <a:gd name="T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40">
                    <a:moveTo>
                      <a:pt x="19" y="0"/>
                    </a:moveTo>
                    <a:cubicBezTo>
                      <a:pt x="42" y="10"/>
                      <a:pt x="20" y="40"/>
                      <a:pt x="4" y="19"/>
                    </a:cubicBezTo>
                    <a:cubicBezTo>
                      <a:pt x="0" y="6"/>
                      <a:pt x="8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1" name="Freeform 75">
                <a:extLst>
                  <a:ext uri="{FF2B5EF4-FFF2-40B4-BE49-F238E27FC236}">
                    <a16:creationId xmlns:a16="http://schemas.microsoft.com/office/drawing/2014/main" id="{6B7C84F5-868D-4805-9F83-C8A345D3D5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9625" y="2442495"/>
                <a:ext cx="128495" cy="78339"/>
              </a:xfrm>
              <a:custGeom>
                <a:avLst/>
                <a:gdLst>
                  <a:gd name="T0" fmla="*/ 23 w 39"/>
                  <a:gd name="T1" fmla="*/ 0 h 26"/>
                  <a:gd name="T2" fmla="*/ 19 w 39"/>
                  <a:gd name="T3" fmla="*/ 26 h 26"/>
                  <a:gd name="T4" fmla="*/ 23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3" y="0"/>
                    </a:moveTo>
                    <a:cubicBezTo>
                      <a:pt x="39" y="3"/>
                      <a:pt x="34" y="25"/>
                      <a:pt x="19" y="26"/>
                    </a:cubicBezTo>
                    <a:cubicBezTo>
                      <a:pt x="0" y="19"/>
                      <a:pt x="7" y="3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2" name="Freeform 77">
                <a:extLst>
                  <a:ext uri="{FF2B5EF4-FFF2-40B4-BE49-F238E27FC236}">
                    <a16:creationId xmlns:a16="http://schemas.microsoft.com/office/drawing/2014/main" id="{B86694F4-707C-4741-BA22-5E0CDF61FB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44871" y="3606778"/>
                <a:ext cx="151535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3" y="1"/>
                      <a:pt x="46" y="21"/>
                      <a:pt x="29" y="25"/>
                    </a:cubicBezTo>
                    <a:cubicBezTo>
                      <a:pt x="10" y="23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3" name="Freeform 85">
                <a:extLst>
                  <a:ext uri="{FF2B5EF4-FFF2-40B4-BE49-F238E27FC236}">
                    <a16:creationId xmlns:a16="http://schemas.microsoft.com/office/drawing/2014/main" id="{268A4DA4-E5A8-4031-8FB8-C1359830DC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31130" y="6434597"/>
                <a:ext cx="127608" cy="97107"/>
              </a:xfrm>
              <a:custGeom>
                <a:avLst/>
                <a:gdLst>
                  <a:gd name="T0" fmla="*/ 21 w 39"/>
                  <a:gd name="T1" fmla="*/ 0 h 32"/>
                  <a:gd name="T2" fmla="*/ 13 w 39"/>
                  <a:gd name="T3" fmla="*/ 20 h 32"/>
                  <a:gd name="T4" fmla="*/ 21 w 39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2">
                    <a:moveTo>
                      <a:pt x="21" y="0"/>
                    </a:moveTo>
                    <a:cubicBezTo>
                      <a:pt x="39" y="2"/>
                      <a:pt x="32" y="32"/>
                      <a:pt x="13" y="20"/>
                    </a:cubicBezTo>
                    <a:cubicBezTo>
                      <a:pt x="3" y="23"/>
                      <a:pt x="0" y="1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4" name="Freeform 87">
                <a:extLst>
                  <a:ext uri="{FF2B5EF4-FFF2-40B4-BE49-F238E27FC236}">
                    <a16:creationId xmlns:a16="http://schemas.microsoft.com/office/drawing/2014/main" id="{2CB62FF0-AEEA-45FC-9BD0-2D100F390C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18609" y="6657631"/>
                <a:ext cx="134697" cy="90579"/>
              </a:xfrm>
              <a:custGeom>
                <a:avLst/>
                <a:gdLst>
                  <a:gd name="T0" fmla="*/ 27 w 41"/>
                  <a:gd name="T1" fmla="*/ 0 h 30"/>
                  <a:gd name="T2" fmla="*/ 41 w 41"/>
                  <a:gd name="T3" fmla="*/ 19 h 30"/>
                  <a:gd name="T4" fmla="*/ 27 w 41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0">
                    <a:moveTo>
                      <a:pt x="27" y="0"/>
                    </a:moveTo>
                    <a:cubicBezTo>
                      <a:pt x="35" y="0"/>
                      <a:pt x="40" y="11"/>
                      <a:pt x="41" y="19"/>
                    </a:cubicBezTo>
                    <a:cubicBezTo>
                      <a:pt x="21" y="30"/>
                      <a:pt x="0" y="10"/>
                      <a:pt x="27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5" name="Freeform 88">
                <a:extLst>
                  <a:ext uri="{FF2B5EF4-FFF2-40B4-BE49-F238E27FC236}">
                    <a16:creationId xmlns:a16="http://schemas.microsoft.com/office/drawing/2014/main" id="{753DCB44-0E85-4770-A989-F1B86F200D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19170" y="5704047"/>
                <a:ext cx="6204" cy="6527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1" y="1"/>
                      <a:pt x="2" y="2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6" name="Freeform 91">
                <a:extLst>
                  <a:ext uri="{FF2B5EF4-FFF2-40B4-BE49-F238E27FC236}">
                    <a16:creationId xmlns:a16="http://schemas.microsoft.com/office/drawing/2014/main" id="{5DA00070-D353-48A9-AFBD-9305424EB7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8166" y="2764083"/>
                <a:ext cx="118747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0" y="1"/>
                      <a:pt x="36" y="24"/>
                      <a:pt x="21" y="27"/>
                    </a:cubicBezTo>
                    <a:cubicBezTo>
                      <a:pt x="1" y="26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7" name="Freeform 92">
                <a:extLst>
                  <a:ext uri="{FF2B5EF4-FFF2-40B4-BE49-F238E27FC236}">
                    <a16:creationId xmlns:a16="http://schemas.microsoft.com/office/drawing/2014/main" id="{FEF02EE7-A1CD-4F49-9BBC-4F845786BD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37206" y="2420506"/>
                <a:ext cx="140901" cy="102819"/>
              </a:xfrm>
              <a:custGeom>
                <a:avLst/>
                <a:gdLst>
                  <a:gd name="T0" fmla="*/ 28 w 43"/>
                  <a:gd name="T1" fmla="*/ 0 h 34"/>
                  <a:gd name="T2" fmla="*/ 41 w 43"/>
                  <a:gd name="T3" fmla="*/ 21 h 34"/>
                  <a:gd name="T4" fmla="*/ 28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8" y="0"/>
                    </a:moveTo>
                    <a:cubicBezTo>
                      <a:pt x="35" y="1"/>
                      <a:pt x="43" y="11"/>
                      <a:pt x="41" y="21"/>
                    </a:cubicBezTo>
                    <a:cubicBezTo>
                      <a:pt x="23" y="34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8" name="Freeform 93">
                <a:extLst>
                  <a:ext uri="{FF2B5EF4-FFF2-40B4-BE49-F238E27FC236}">
                    <a16:creationId xmlns:a16="http://schemas.microsoft.com/office/drawing/2014/main" id="{D94FF856-CBC2-4F9B-8C88-0A61402F94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6708" y="3285274"/>
                <a:ext cx="127608" cy="79154"/>
              </a:xfrm>
              <a:custGeom>
                <a:avLst/>
                <a:gdLst>
                  <a:gd name="T0" fmla="*/ 23 w 39"/>
                  <a:gd name="T1" fmla="*/ 0 h 26"/>
                  <a:gd name="T2" fmla="*/ 19 w 39"/>
                  <a:gd name="T3" fmla="*/ 26 h 26"/>
                  <a:gd name="T4" fmla="*/ 23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3" y="0"/>
                    </a:moveTo>
                    <a:cubicBezTo>
                      <a:pt x="39" y="4"/>
                      <a:pt x="34" y="25"/>
                      <a:pt x="19" y="26"/>
                    </a:cubicBezTo>
                    <a:cubicBezTo>
                      <a:pt x="0" y="20"/>
                      <a:pt x="7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9" name="Freeform 94">
                <a:extLst>
                  <a:ext uri="{FF2B5EF4-FFF2-40B4-BE49-F238E27FC236}">
                    <a16:creationId xmlns:a16="http://schemas.microsoft.com/office/drawing/2014/main" id="{AB7BC1C0-67DD-44B3-AEF8-3046B55C12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01814" y="5367453"/>
                <a:ext cx="138242" cy="102819"/>
              </a:xfrm>
              <a:custGeom>
                <a:avLst/>
                <a:gdLst>
                  <a:gd name="T0" fmla="*/ 29 w 42"/>
                  <a:gd name="T1" fmla="*/ 1 h 34"/>
                  <a:gd name="T2" fmla="*/ 40 w 42"/>
                  <a:gd name="T3" fmla="*/ 20 h 34"/>
                  <a:gd name="T4" fmla="*/ 29 w 42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4">
                    <a:moveTo>
                      <a:pt x="29" y="1"/>
                    </a:moveTo>
                    <a:cubicBezTo>
                      <a:pt x="38" y="0"/>
                      <a:pt x="42" y="12"/>
                      <a:pt x="40" y="20"/>
                    </a:cubicBezTo>
                    <a:cubicBezTo>
                      <a:pt x="22" y="34"/>
                      <a:pt x="0" y="9"/>
                      <a:pt x="2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0" name="Freeform 95">
                <a:extLst>
                  <a:ext uri="{FF2B5EF4-FFF2-40B4-BE49-F238E27FC236}">
                    <a16:creationId xmlns:a16="http://schemas.microsoft.com/office/drawing/2014/main" id="{79D1FD88-FD27-4B5E-9EC2-911808A058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20165" y="3055861"/>
                <a:ext cx="117860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1" y="2"/>
                      <a:pt x="36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1" name="Freeform 96">
                <a:extLst>
                  <a:ext uri="{FF2B5EF4-FFF2-40B4-BE49-F238E27FC236}">
                    <a16:creationId xmlns:a16="http://schemas.microsoft.com/office/drawing/2014/main" id="{C7DE49B6-A789-40DB-B057-37DCE5E41C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85551" y="3575426"/>
                <a:ext cx="147104" cy="108531"/>
              </a:xfrm>
              <a:custGeom>
                <a:avLst/>
                <a:gdLst>
                  <a:gd name="T0" fmla="*/ 28 w 45"/>
                  <a:gd name="T1" fmla="*/ 0 h 36"/>
                  <a:gd name="T2" fmla="*/ 41 w 45"/>
                  <a:gd name="T3" fmla="*/ 20 h 36"/>
                  <a:gd name="T4" fmla="*/ 28 w 45"/>
                  <a:gd name="T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36">
                    <a:moveTo>
                      <a:pt x="28" y="0"/>
                    </a:moveTo>
                    <a:cubicBezTo>
                      <a:pt x="32" y="0"/>
                      <a:pt x="45" y="13"/>
                      <a:pt x="41" y="20"/>
                    </a:cubicBezTo>
                    <a:cubicBezTo>
                      <a:pt x="24" y="36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2" name="Freeform 97">
                <a:extLst>
                  <a:ext uri="{FF2B5EF4-FFF2-40B4-BE49-F238E27FC236}">
                    <a16:creationId xmlns:a16="http://schemas.microsoft.com/office/drawing/2014/main" id="{5873829D-5204-48B1-8271-B803682D83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54863" y="4784277"/>
                <a:ext cx="190526" cy="121588"/>
              </a:xfrm>
              <a:custGeom>
                <a:avLst/>
                <a:gdLst>
                  <a:gd name="T0" fmla="*/ 42 w 58"/>
                  <a:gd name="T1" fmla="*/ 0 h 40"/>
                  <a:gd name="T2" fmla="*/ 53 w 58"/>
                  <a:gd name="T3" fmla="*/ 17 h 40"/>
                  <a:gd name="T4" fmla="*/ 42 w 58"/>
                  <a:gd name="T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8" h="40">
                    <a:moveTo>
                      <a:pt x="42" y="0"/>
                    </a:moveTo>
                    <a:cubicBezTo>
                      <a:pt x="52" y="0"/>
                      <a:pt x="50" y="9"/>
                      <a:pt x="53" y="17"/>
                    </a:cubicBezTo>
                    <a:cubicBezTo>
                      <a:pt x="58" y="40"/>
                      <a:pt x="0" y="6"/>
                      <a:pt x="4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3" name="Freeform 98">
                <a:extLst>
                  <a:ext uri="{FF2B5EF4-FFF2-40B4-BE49-F238E27FC236}">
                    <a16:creationId xmlns:a16="http://schemas.microsoft.com/office/drawing/2014/main" id="{26F30F65-64C8-44FB-B6BD-0BBAFA3B7F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7348" y="4265818"/>
                <a:ext cx="147990" cy="79154"/>
              </a:xfrm>
              <a:custGeom>
                <a:avLst/>
                <a:gdLst>
                  <a:gd name="T0" fmla="*/ 23 w 45"/>
                  <a:gd name="T1" fmla="*/ 0 h 26"/>
                  <a:gd name="T2" fmla="*/ 30 w 45"/>
                  <a:gd name="T3" fmla="*/ 26 h 26"/>
                  <a:gd name="T4" fmla="*/ 23 w 45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6">
                    <a:moveTo>
                      <a:pt x="23" y="0"/>
                    </a:moveTo>
                    <a:cubicBezTo>
                      <a:pt x="33" y="2"/>
                      <a:pt x="45" y="21"/>
                      <a:pt x="30" y="26"/>
                    </a:cubicBezTo>
                    <a:cubicBezTo>
                      <a:pt x="10" y="24"/>
                      <a:pt x="0" y="8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4" name="Freeform 99">
                <a:extLst>
                  <a:ext uri="{FF2B5EF4-FFF2-40B4-BE49-F238E27FC236}">
                    <a16:creationId xmlns:a16="http://schemas.microsoft.com/office/drawing/2014/main" id="{193BEA64-7498-46F1-85CC-A5C96EC982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40243" y="4473676"/>
                <a:ext cx="219770" cy="121588"/>
              </a:xfrm>
              <a:custGeom>
                <a:avLst/>
                <a:gdLst>
                  <a:gd name="T0" fmla="*/ 36 w 67"/>
                  <a:gd name="T1" fmla="*/ 0 h 40"/>
                  <a:gd name="T2" fmla="*/ 44 w 67"/>
                  <a:gd name="T3" fmla="*/ 2 h 40"/>
                  <a:gd name="T4" fmla="*/ 31 w 67"/>
                  <a:gd name="T5" fmla="*/ 2 h 40"/>
                  <a:gd name="T6" fmla="*/ 36 w 67"/>
                  <a:gd name="T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40">
                    <a:moveTo>
                      <a:pt x="36" y="0"/>
                    </a:moveTo>
                    <a:cubicBezTo>
                      <a:pt x="39" y="3"/>
                      <a:pt x="41" y="0"/>
                      <a:pt x="44" y="2"/>
                    </a:cubicBezTo>
                    <a:cubicBezTo>
                      <a:pt x="67" y="40"/>
                      <a:pt x="0" y="25"/>
                      <a:pt x="31" y="2"/>
                    </a:cubicBezTo>
                    <a:cubicBezTo>
                      <a:pt x="24" y="11"/>
                      <a:pt x="31" y="5"/>
                      <a:pt x="3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5" name="Freeform 100">
                <a:extLst>
                  <a:ext uri="{FF2B5EF4-FFF2-40B4-BE49-F238E27FC236}">
                    <a16:creationId xmlns:a16="http://schemas.microsoft.com/office/drawing/2014/main" id="{B0C67838-49E2-4B6A-AC69-3A6B791DA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9752" y="3894259"/>
                <a:ext cx="128495" cy="93843"/>
              </a:xfrm>
              <a:custGeom>
                <a:avLst/>
                <a:gdLst>
                  <a:gd name="T0" fmla="*/ 28 w 39"/>
                  <a:gd name="T1" fmla="*/ 1 h 31"/>
                  <a:gd name="T2" fmla="*/ 39 w 39"/>
                  <a:gd name="T3" fmla="*/ 21 h 31"/>
                  <a:gd name="T4" fmla="*/ 28 w 39"/>
                  <a:gd name="T5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1">
                    <a:moveTo>
                      <a:pt x="28" y="1"/>
                    </a:moveTo>
                    <a:cubicBezTo>
                      <a:pt x="38" y="0"/>
                      <a:pt x="38" y="12"/>
                      <a:pt x="39" y="21"/>
                    </a:cubicBezTo>
                    <a:cubicBezTo>
                      <a:pt x="18" y="31"/>
                      <a:pt x="0" y="12"/>
                      <a:pt x="2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6" name="Freeform 101">
                <a:extLst>
                  <a:ext uri="{FF2B5EF4-FFF2-40B4-BE49-F238E27FC236}">
                    <a16:creationId xmlns:a16="http://schemas.microsoft.com/office/drawing/2014/main" id="{49A20809-A2DD-4085-B78C-B4BA41E979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4469" y="5102465"/>
                <a:ext cx="138242" cy="81603"/>
              </a:xfrm>
              <a:custGeom>
                <a:avLst/>
                <a:gdLst>
                  <a:gd name="T0" fmla="*/ 22 w 42"/>
                  <a:gd name="T1" fmla="*/ 0 h 27"/>
                  <a:gd name="T2" fmla="*/ 14 w 42"/>
                  <a:gd name="T3" fmla="*/ 25 h 27"/>
                  <a:gd name="T4" fmla="*/ 22 w 42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7">
                    <a:moveTo>
                      <a:pt x="22" y="0"/>
                    </a:moveTo>
                    <a:cubicBezTo>
                      <a:pt x="42" y="7"/>
                      <a:pt x="28" y="27"/>
                      <a:pt x="14" y="25"/>
                    </a:cubicBezTo>
                    <a:cubicBezTo>
                      <a:pt x="0" y="18"/>
                      <a:pt x="9" y="2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7" name="Freeform 102">
                <a:extLst>
                  <a:ext uri="{FF2B5EF4-FFF2-40B4-BE49-F238E27FC236}">
                    <a16:creationId xmlns:a16="http://schemas.microsoft.com/office/drawing/2014/main" id="{B775045C-37C7-4493-8D9C-9F99C55F0F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0648" y="5662850"/>
                <a:ext cx="121406" cy="99554"/>
              </a:xfrm>
              <a:custGeom>
                <a:avLst/>
                <a:gdLst>
                  <a:gd name="T0" fmla="*/ 21 w 37"/>
                  <a:gd name="T1" fmla="*/ 0 h 33"/>
                  <a:gd name="T2" fmla="*/ 19 w 37"/>
                  <a:gd name="T3" fmla="*/ 23 h 33"/>
                  <a:gd name="T4" fmla="*/ 21 w 37"/>
                  <a:gd name="T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33">
                    <a:moveTo>
                      <a:pt x="21" y="0"/>
                    </a:moveTo>
                    <a:cubicBezTo>
                      <a:pt x="37" y="0"/>
                      <a:pt x="29" y="33"/>
                      <a:pt x="19" y="23"/>
                    </a:cubicBezTo>
                    <a:cubicBezTo>
                      <a:pt x="0" y="30"/>
                      <a:pt x="3" y="0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8" name="Freeform 103">
                <a:extLst>
                  <a:ext uri="{FF2B5EF4-FFF2-40B4-BE49-F238E27FC236}">
                    <a16:creationId xmlns:a16="http://schemas.microsoft.com/office/drawing/2014/main" id="{A3BE9A7E-1BA8-46F8-B318-E2ECCBFDCF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73556" y="5933272"/>
                <a:ext cx="140901" cy="102819"/>
              </a:xfrm>
              <a:custGeom>
                <a:avLst/>
                <a:gdLst>
                  <a:gd name="T0" fmla="*/ 28 w 43"/>
                  <a:gd name="T1" fmla="*/ 0 h 34"/>
                  <a:gd name="T2" fmla="*/ 41 w 43"/>
                  <a:gd name="T3" fmla="*/ 21 h 34"/>
                  <a:gd name="T4" fmla="*/ 28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8" y="0"/>
                    </a:moveTo>
                    <a:cubicBezTo>
                      <a:pt x="35" y="1"/>
                      <a:pt x="43" y="11"/>
                      <a:pt x="41" y="21"/>
                    </a:cubicBezTo>
                    <a:cubicBezTo>
                      <a:pt x="23" y="34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9" name="Freeform 104">
                <a:extLst>
                  <a:ext uri="{FF2B5EF4-FFF2-40B4-BE49-F238E27FC236}">
                    <a16:creationId xmlns:a16="http://schemas.microsoft.com/office/drawing/2014/main" id="{5F1ADC58-BB04-4DC8-AABD-162D83F27F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89016" y="2464185"/>
                <a:ext cx="7089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0" name="Freeform 113">
                <a:extLst>
                  <a:ext uri="{FF2B5EF4-FFF2-40B4-BE49-F238E27FC236}">
                    <a16:creationId xmlns:a16="http://schemas.microsoft.com/office/drawing/2014/main" id="{F994FC45-8DC0-49B0-A05A-B2B1878F3E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0357" y="4852103"/>
                <a:ext cx="9748" cy="8977"/>
              </a:xfrm>
              <a:custGeom>
                <a:avLst/>
                <a:gdLst>
                  <a:gd name="T0" fmla="*/ 1 w 3"/>
                  <a:gd name="T1" fmla="*/ 0 h 3"/>
                  <a:gd name="T2" fmla="*/ 3 w 3"/>
                  <a:gd name="T3" fmla="*/ 1 h 3"/>
                  <a:gd name="T4" fmla="*/ 1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1" y="0"/>
                      <a:pt x="2" y="1"/>
                      <a:pt x="3" y="1"/>
                    </a:cubicBezTo>
                    <a:cubicBezTo>
                      <a:pt x="2" y="3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1" name="Freeform 114">
                <a:extLst>
                  <a:ext uri="{FF2B5EF4-FFF2-40B4-BE49-F238E27FC236}">
                    <a16:creationId xmlns:a16="http://schemas.microsoft.com/office/drawing/2014/main" id="{B0DFE4B7-ABE2-4D83-A5BC-2100890C36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3761" y="3618418"/>
                <a:ext cx="6204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2" y="2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" name="Freeform 115">
                <a:extLst>
                  <a:ext uri="{FF2B5EF4-FFF2-40B4-BE49-F238E27FC236}">
                    <a16:creationId xmlns:a16="http://schemas.microsoft.com/office/drawing/2014/main" id="{3875A6F5-143B-4099-A2BA-B42D029810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38048" y="4281272"/>
                <a:ext cx="6204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3" name="Freeform 117">
                <a:extLst>
                  <a:ext uri="{FF2B5EF4-FFF2-40B4-BE49-F238E27FC236}">
                    <a16:creationId xmlns:a16="http://schemas.microsoft.com/office/drawing/2014/main" id="{D55AA3FB-BBFD-48A5-A816-17F15A8BA1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25365" y="5976951"/>
                <a:ext cx="7089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4" name="Freeform 118">
                <a:extLst>
                  <a:ext uri="{FF2B5EF4-FFF2-40B4-BE49-F238E27FC236}">
                    <a16:creationId xmlns:a16="http://schemas.microsoft.com/office/drawing/2014/main" id="{6069A188-5649-4675-BA50-263D062314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14781" y="6554638"/>
                <a:ext cx="131153" cy="96290"/>
              </a:xfrm>
              <a:custGeom>
                <a:avLst/>
                <a:gdLst>
                  <a:gd name="T0" fmla="*/ 22 w 40"/>
                  <a:gd name="T1" fmla="*/ 0 h 32"/>
                  <a:gd name="T2" fmla="*/ 16 w 40"/>
                  <a:gd name="T3" fmla="*/ 25 h 32"/>
                  <a:gd name="T4" fmla="*/ 22 w 40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2">
                    <a:moveTo>
                      <a:pt x="22" y="0"/>
                    </a:moveTo>
                    <a:cubicBezTo>
                      <a:pt x="40" y="3"/>
                      <a:pt x="40" y="32"/>
                      <a:pt x="16" y="25"/>
                    </a:cubicBezTo>
                    <a:cubicBezTo>
                      <a:pt x="0" y="7"/>
                      <a:pt x="14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5" name="Freeform 119">
                <a:extLst>
                  <a:ext uri="{FF2B5EF4-FFF2-40B4-BE49-F238E27FC236}">
                    <a16:creationId xmlns:a16="http://schemas.microsoft.com/office/drawing/2014/main" id="{FC01152A-5489-44EF-B864-EC4DD7B3164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01455" y="6286263"/>
                <a:ext cx="127608" cy="150965"/>
              </a:xfrm>
              <a:custGeom>
                <a:avLst/>
                <a:gdLst>
                  <a:gd name="T0" fmla="*/ 13 w 39"/>
                  <a:gd name="T1" fmla="*/ 6 h 50"/>
                  <a:gd name="T2" fmla="*/ 0 w 39"/>
                  <a:gd name="T3" fmla="*/ 23 h 50"/>
                  <a:gd name="T4" fmla="*/ 13 w 39"/>
                  <a:gd name="T5" fmla="*/ 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50">
                    <a:moveTo>
                      <a:pt x="13" y="6"/>
                    </a:moveTo>
                    <a:cubicBezTo>
                      <a:pt x="39" y="10"/>
                      <a:pt x="16" y="50"/>
                      <a:pt x="0" y="23"/>
                    </a:cubicBezTo>
                    <a:cubicBezTo>
                      <a:pt x="1" y="0"/>
                      <a:pt x="5" y="14"/>
                      <a:pt x="13" y="6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6" name="Freeform 8">
                <a:extLst>
                  <a:ext uri="{FF2B5EF4-FFF2-40B4-BE49-F238E27FC236}">
                    <a16:creationId xmlns:a16="http://schemas.microsoft.com/office/drawing/2014/main" id="{D3CAA289-9C0C-490A-9768-49BBD637B9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2287" y="34906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7" name="Freeform 8">
                <a:extLst>
                  <a:ext uri="{FF2B5EF4-FFF2-40B4-BE49-F238E27FC236}">
                    <a16:creationId xmlns:a16="http://schemas.microsoft.com/office/drawing/2014/main" id="{0ACB33D8-7879-498C-8BC7-4C4F6ECED2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82464" y="97108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8" name="Freeform 106">
                <a:extLst>
                  <a:ext uri="{FF2B5EF4-FFF2-40B4-BE49-F238E27FC236}">
                    <a16:creationId xmlns:a16="http://schemas.microsoft.com/office/drawing/2014/main" id="{A6BB204E-D937-4C4D-BCB6-DF9F7A4063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41618" y="6714098"/>
                <a:ext cx="134697" cy="97107"/>
              </a:xfrm>
              <a:custGeom>
                <a:avLst/>
                <a:gdLst>
                  <a:gd name="T0" fmla="*/ 25 w 41"/>
                  <a:gd name="T1" fmla="*/ 0 h 32"/>
                  <a:gd name="T2" fmla="*/ 4 w 41"/>
                  <a:gd name="T3" fmla="*/ 18 h 32"/>
                  <a:gd name="T4" fmla="*/ 25 w 41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2">
                    <a:moveTo>
                      <a:pt x="25" y="0"/>
                    </a:moveTo>
                    <a:cubicBezTo>
                      <a:pt x="41" y="13"/>
                      <a:pt x="15" y="32"/>
                      <a:pt x="4" y="18"/>
                    </a:cubicBezTo>
                    <a:cubicBezTo>
                      <a:pt x="0" y="5"/>
                      <a:pt x="15" y="0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18" name="Freeform 8">
              <a:extLst>
                <a:ext uri="{FF2B5EF4-FFF2-40B4-BE49-F238E27FC236}">
                  <a16:creationId xmlns:a16="http://schemas.microsoft.com/office/drawing/2014/main" id="{EF447936-9AA6-4873-BD6B-3A7DBBCF4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83502" y="7475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Freeform 43">
              <a:extLst>
                <a:ext uri="{FF2B5EF4-FFF2-40B4-BE49-F238E27FC236}">
                  <a16:creationId xmlns:a16="http://schemas.microsoft.com/office/drawing/2014/main" id="{CC3E0D11-92C6-4141-B7C5-5B8BA0E40E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29875" y="6000711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Freeform 51">
              <a:extLst>
                <a:ext uri="{FF2B5EF4-FFF2-40B4-BE49-F238E27FC236}">
                  <a16:creationId xmlns:a16="http://schemas.microsoft.com/office/drawing/2014/main" id="{CA82DB1A-E0D4-4D6D-A64A-868014C79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0382" y="577584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Freeform 52">
              <a:extLst>
                <a:ext uri="{FF2B5EF4-FFF2-40B4-BE49-F238E27FC236}">
                  <a16:creationId xmlns:a16="http://schemas.microsoft.com/office/drawing/2014/main" id="{79E9E5C1-D60A-4EA8-9C04-15595A7BB4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8609" y="6434505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Freeform 53">
              <a:extLst>
                <a:ext uri="{FF2B5EF4-FFF2-40B4-BE49-F238E27FC236}">
                  <a16:creationId xmlns:a16="http://schemas.microsoft.com/office/drawing/2014/main" id="{BAD910CD-D57C-45DA-8A9B-5E3CD57EA6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9890" y="5548501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54">
              <a:extLst>
                <a:ext uri="{FF2B5EF4-FFF2-40B4-BE49-F238E27FC236}">
                  <a16:creationId xmlns:a16="http://schemas.microsoft.com/office/drawing/2014/main" id="{5402826A-583C-4667-AEF8-DAA426928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58217" y="6215713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Freeform 55">
              <a:extLst>
                <a:ext uri="{FF2B5EF4-FFF2-40B4-BE49-F238E27FC236}">
                  <a16:creationId xmlns:a16="http://schemas.microsoft.com/office/drawing/2014/main" id="{4E02EBB7-1EC6-4320-B9C9-64E237CB9C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6485" y="5348692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Freeform 56">
              <a:extLst>
                <a:ext uri="{FF2B5EF4-FFF2-40B4-BE49-F238E27FC236}">
                  <a16:creationId xmlns:a16="http://schemas.microsoft.com/office/drawing/2014/main" id="{C62D78D2-A229-4811-9BFA-43C28BC02A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9447" y="4515392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Freeform 57">
              <a:extLst>
                <a:ext uri="{FF2B5EF4-FFF2-40B4-BE49-F238E27FC236}">
                  <a16:creationId xmlns:a16="http://schemas.microsoft.com/office/drawing/2014/main" id="{50D562C1-4FFF-4863-9D92-339D7D867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0588" y="5114466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Freeform 59">
              <a:extLst>
                <a:ext uri="{FF2B5EF4-FFF2-40B4-BE49-F238E27FC236}">
                  <a16:creationId xmlns:a16="http://schemas.microsoft.com/office/drawing/2014/main" id="{49EA74AB-1F40-426C-9606-B571634E0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67517" y="6658744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Freeform 60">
              <a:extLst>
                <a:ext uri="{FF2B5EF4-FFF2-40B4-BE49-F238E27FC236}">
                  <a16:creationId xmlns:a16="http://schemas.microsoft.com/office/drawing/2014/main" id="{24E43341-2786-439A-990F-D4DA152990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50066" y="48125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Freeform 61">
              <a:extLst>
                <a:ext uri="{FF2B5EF4-FFF2-40B4-BE49-F238E27FC236}">
                  <a16:creationId xmlns:a16="http://schemas.microsoft.com/office/drawing/2014/main" id="{C301CB0C-1558-41B4-B70E-2CC306AB5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7683" y="492022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Freeform 78">
              <a:extLst>
                <a:ext uri="{FF2B5EF4-FFF2-40B4-BE49-F238E27FC236}">
                  <a16:creationId xmlns:a16="http://schemas.microsoft.com/office/drawing/2014/main" id="{9EFD2F56-A311-4A9C-98DB-DD899F845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73283" y="6085341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Freeform 79">
              <a:extLst>
                <a:ext uri="{FF2B5EF4-FFF2-40B4-BE49-F238E27FC236}">
                  <a16:creationId xmlns:a16="http://schemas.microsoft.com/office/drawing/2014/main" id="{EB1A7473-AA51-43BA-A524-59689C5D46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84838" y="5860009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Freeform 80">
              <a:extLst>
                <a:ext uri="{FF2B5EF4-FFF2-40B4-BE49-F238E27FC236}">
                  <a16:creationId xmlns:a16="http://schemas.microsoft.com/office/drawing/2014/main" id="{515EE26E-DD80-4E28-A9E4-E3C1C9593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89291" y="562547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Freeform 81">
              <a:extLst>
                <a:ext uri="{FF2B5EF4-FFF2-40B4-BE49-F238E27FC236}">
                  <a16:creationId xmlns:a16="http://schemas.microsoft.com/office/drawing/2014/main" id="{6CA0BB20-E66B-4B1E-A334-03D3C79226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0291" y="4587943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Freeform 82">
              <a:extLst>
                <a:ext uri="{FF2B5EF4-FFF2-40B4-BE49-F238E27FC236}">
                  <a16:creationId xmlns:a16="http://schemas.microsoft.com/office/drawing/2014/main" id="{927E0985-C47E-44F1-874C-8067B5FEEF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4861" y="4831613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Freeform 83">
              <a:extLst>
                <a:ext uri="{FF2B5EF4-FFF2-40B4-BE49-F238E27FC236}">
                  <a16:creationId xmlns:a16="http://schemas.microsoft.com/office/drawing/2014/main" id="{F9046F3A-DBB1-4C4D-8D5B-82B836FE4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19646" y="5058270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Freeform 84">
              <a:extLst>
                <a:ext uri="{FF2B5EF4-FFF2-40B4-BE49-F238E27FC236}">
                  <a16:creationId xmlns:a16="http://schemas.microsoft.com/office/drawing/2014/main" id="{FE7EE438-DD14-4738-A241-20B943B35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08630" y="627687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Freeform 86">
              <a:extLst>
                <a:ext uri="{FF2B5EF4-FFF2-40B4-BE49-F238E27FC236}">
                  <a16:creationId xmlns:a16="http://schemas.microsoft.com/office/drawing/2014/main" id="{CCD6D4A0-93F3-450E-855C-A0EABF820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2208" y="6707185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Freeform 89">
              <a:extLst>
                <a:ext uri="{FF2B5EF4-FFF2-40B4-BE49-F238E27FC236}">
                  <a16:creationId xmlns:a16="http://schemas.microsoft.com/office/drawing/2014/main" id="{FFC49BA2-2C2F-4532-8C33-1DB7C24A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40314" y="5335087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Freeform 90">
              <a:extLst>
                <a:ext uri="{FF2B5EF4-FFF2-40B4-BE49-F238E27FC236}">
                  <a16:creationId xmlns:a16="http://schemas.microsoft.com/office/drawing/2014/main" id="{B9C3E3E0-3543-4DB4-9553-C483590B4F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94500" y="4796228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Freeform 105">
              <a:extLst>
                <a:ext uri="{FF2B5EF4-FFF2-40B4-BE49-F238E27FC236}">
                  <a16:creationId xmlns:a16="http://schemas.microsoft.com/office/drawing/2014/main" id="{D1611641-4970-4C93-B005-82D774C7A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2851" y="4806487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Freeform 106">
              <a:extLst>
                <a:ext uri="{FF2B5EF4-FFF2-40B4-BE49-F238E27FC236}">
                  <a16:creationId xmlns:a16="http://schemas.microsoft.com/office/drawing/2014/main" id="{40083E90-33FD-4861-8B17-340056901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9418" y="6195286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Freeform 107">
              <a:extLst>
                <a:ext uri="{FF2B5EF4-FFF2-40B4-BE49-F238E27FC236}">
                  <a16:creationId xmlns:a16="http://schemas.microsoft.com/office/drawing/2014/main" id="{94952852-5E0A-47E7-B0C6-F92962CC25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4157" y="4530841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Freeform 108">
              <a:extLst>
                <a:ext uri="{FF2B5EF4-FFF2-40B4-BE49-F238E27FC236}">
                  <a16:creationId xmlns:a16="http://schemas.microsoft.com/office/drawing/2014/main" id="{3EA0ADD2-2C5C-4EBB-AC72-FE268D4C6A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75038" y="5591969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Freeform 109">
              <a:extLst>
                <a:ext uri="{FF2B5EF4-FFF2-40B4-BE49-F238E27FC236}">
                  <a16:creationId xmlns:a16="http://schemas.microsoft.com/office/drawing/2014/main" id="{CCF7EDDF-9DA6-4F4F-A8D9-6F9D608F9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9054" y="509635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Freeform 110">
              <a:extLst>
                <a:ext uri="{FF2B5EF4-FFF2-40B4-BE49-F238E27FC236}">
                  <a16:creationId xmlns:a16="http://schemas.microsoft.com/office/drawing/2014/main" id="{B4ACE8BD-5655-44BC-9DD6-5791448B2B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8783" y="6425985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Freeform 111">
              <a:extLst>
                <a:ext uri="{FF2B5EF4-FFF2-40B4-BE49-F238E27FC236}">
                  <a16:creationId xmlns:a16="http://schemas.microsoft.com/office/drawing/2014/main" id="{6C8B78B0-ADF5-4E39-8488-83382AF0D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4039" y="5365413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112">
              <a:extLst>
                <a:ext uri="{FF2B5EF4-FFF2-40B4-BE49-F238E27FC236}">
                  <a16:creationId xmlns:a16="http://schemas.microsoft.com/office/drawing/2014/main" id="{07597995-748E-4B55-A4B9-DF71D499F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7829" y="5889779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32">
              <a:extLst>
                <a:ext uri="{FF2B5EF4-FFF2-40B4-BE49-F238E27FC236}">
                  <a16:creationId xmlns:a16="http://schemas.microsoft.com/office/drawing/2014/main" id="{28639BDB-3882-43F7-93C4-66E9F7E41D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4021" y="3479196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33">
              <a:extLst>
                <a:ext uri="{FF2B5EF4-FFF2-40B4-BE49-F238E27FC236}">
                  <a16:creationId xmlns:a16="http://schemas.microsoft.com/office/drawing/2014/main" id="{8A0AF7DA-1B05-49CD-8367-3C63151C38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7018" y="241889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34">
              <a:extLst>
                <a:ext uri="{FF2B5EF4-FFF2-40B4-BE49-F238E27FC236}">
                  <a16:creationId xmlns:a16="http://schemas.microsoft.com/office/drawing/2014/main" id="{9F93108D-4661-454E-8F6E-63F910B18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9926" y="1412594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35">
              <a:extLst>
                <a:ext uri="{FF2B5EF4-FFF2-40B4-BE49-F238E27FC236}">
                  <a16:creationId xmlns:a16="http://schemas.microsoft.com/office/drawing/2014/main" id="{87E22E6B-5EC7-473E-9BDF-DDAA9A647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43732" y="1866166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36">
              <a:extLst>
                <a:ext uri="{FF2B5EF4-FFF2-40B4-BE49-F238E27FC236}">
                  <a16:creationId xmlns:a16="http://schemas.microsoft.com/office/drawing/2014/main" id="{CADF4DD2-27C7-454B-9F32-B2707E0FC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2389" y="731937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37">
              <a:extLst>
                <a:ext uri="{FF2B5EF4-FFF2-40B4-BE49-F238E27FC236}">
                  <a16:creationId xmlns:a16="http://schemas.microsoft.com/office/drawing/2014/main" id="{718D23B6-4347-4B9E-B3EF-A0A9A13EF3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89866" y="3699631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38">
              <a:extLst>
                <a:ext uri="{FF2B5EF4-FFF2-40B4-BE49-F238E27FC236}">
                  <a16:creationId xmlns:a16="http://schemas.microsoft.com/office/drawing/2014/main" id="{D1448697-37CA-47CF-8C3D-F2DF2383A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69791" y="1911761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39">
              <a:extLst>
                <a:ext uri="{FF2B5EF4-FFF2-40B4-BE49-F238E27FC236}">
                  <a16:creationId xmlns:a16="http://schemas.microsoft.com/office/drawing/2014/main" id="{F5D8564C-C91F-4081-B3D0-99AC95260A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4138" y="1658399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40">
              <a:extLst>
                <a:ext uri="{FF2B5EF4-FFF2-40B4-BE49-F238E27FC236}">
                  <a16:creationId xmlns:a16="http://schemas.microsoft.com/office/drawing/2014/main" id="{E0DFDBCB-F6B7-4C88-8692-AA6C4631E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5630" y="420169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41">
              <a:extLst>
                <a:ext uri="{FF2B5EF4-FFF2-40B4-BE49-F238E27FC236}">
                  <a16:creationId xmlns:a16="http://schemas.microsoft.com/office/drawing/2014/main" id="{03DC3BAD-FDE4-4699-A9B7-0EAF537E3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2389" y="524409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42">
              <a:extLst>
                <a:ext uri="{FF2B5EF4-FFF2-40B4-BE49-F238E27FC236}">
                  <a16:creationId xmlns:a16="http://schemas.microsoft.com/office/drawing/2014/main" id="{74D2A2BB-B355-444B-A825-BC3124E74D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07663" y="63461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44">
              <a:extLst>
                <a:ext uri="{FF2B5EF4-FFF2-40B4-BE49-F238E27FC236}">
                  <a16:creationId xmlns:a16="http://schemas.microsoft.com/office/drawing/2014/main" id="{6BA13D45-647D-469B-A330-6A1E7C30CD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93723" y="2715738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45">
              <a:extLst>
                <a:ext uri="{FF2B5EF4-FFF2-40B4-BE49-F238E27FC236}">
                  <a16:creationId xmlns:a16="http://schemas.microsoft.com/office/drawing/2014/main" id="{582FD052-32A0-4DE5-8E13-61623B62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02582" y="1040316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46">
              <a:extLst>
                <a:ext uri="{FF2B5EF4-FFF2-40B4-BE49-F238E27FC236}">
                  <a16:creationId xmlns:a16="http://schemas.microsoft.com/office/drawing/2014/main" id="{B568485A-4DD9-45DC-A69C-52B08C6E9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6562" y="396907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47">
              <a:extLst>
                <a:ext uri="{FF2B5EF4-FFF2-40B4-BE49-F238E27FC236}">
                  <a16:creationId xmlns:a16="http://schemas.microsoft.com/office/drawing/2014/main" id="{F0289B14-9A38-4873-B5E4-B2AF9B9F48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91833" y="2953392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48">
              <a:extLst>
                <a:ext uri="{FF2B5EF4-FFF2-40B4-BE49-F238E27FC236}">
                  <a16:creationId xmlns:a16="http://schemas.microsoft.com/office/drawing/2014/main" id="{4DFB9DAA-1189-41D2-B2DA-A0C618361A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10754" y="318604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49">
              <a:extLst>
                <a:ext uri="{FF2B5EF4-FFF2-40B4-BE49-F238E27FC236}">
                  <a16:creationId xmlns:a16="http://schemas.microsoft.com/office/drawing/2014/main" id="{CA0ECA5A-2C52-4A35-9066-80A01F7E08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18344" y="291930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62">
              <a:extLst>
                <a:ext uri="{FF2B5EF4-FFF2-40B4-BE49-F238E27FC236}">
                  <a16:creationId xmlns:a16="http://schemas.microsoft.com/office/drawing/2014/main" id="{3969E6EE-0CB6-4C99-A3B8-422FBD6D3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03486" y="3855812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63">
              <a:extLst>
                <a:ext uri="{FF2B5EF4-FFF2-40B4-BE49-F238E27FC236}">
                  <a16:creationId xmlns:a16="http://schemas.microsoft.com/office/drawing/2014/main" id="{A2C89BE4-E8EA-4862-A49F-74E984B41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1370" y="2668238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64">
              <a:extLst>
                <a:ext uri="{FF2B5EF4-FFF2-40B4-BE49-F238E27FC236}">
                  <a16:creationId xmlns:a16="http://schemas.microsoft.com/office/drawing/2014/main" id="{78DD5330-374E-43EA-B7D6-10BA1F2762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37469" y="4098824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65">
              <a:extLst>
                <a:ext uri="{FF2B5EF4-FFF2-40B4-BE49-F238E27FC236}">
                  <a16:creationId xmlns:a16="http://schemas.microsoft.com/office/drawing/2014/main" id="{EBC8CDE9-3229-43F8-A3C1-47A48F36B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2788" y="2976026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66">
              <a:extLst>
                <a:ext uri="{FF2B5EF4-FFF2-40B4-BE49-F238E27FC236}">
                  <a16:creationId xmlns:a16="http://schemas.microsoft.com/office/drawing/2014/main" id="{623FE43E-D941-409A-8679-EACA24014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5259" y="1396948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67">
              <a:extLst>
                <a:ext uri="{FF2B5EF4-FFF2-40B4-BE49-F238E27FC236}">
                  <a16:creationId xmlns:a16="http://schemas.microsoft.com/office/drawing/2014/main" id="{1240FB87-B56D-42D4-BB5C-D35C7FB391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48495" y="2174398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68">
              <a:extLst>
                <a:ext uri="{FF2B5EF4-FFF2-40B4-BE49-F238E27FC236}">
                  <a16:creationId xmlns:a16="http://schemas.microsoft.com/office/drawing/2014/main" id="{0E8F864D-8E69-4D35-9BEA-5BC7B0319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3642" y="351142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69">
              <a:extLst>
                <a:ext uri="{FF2B5EF4-FFF2-40B4-BE49-F238E27FC236}">
                  <a16:creationId xmlns:a16="http://schemas.microsoft.com/office/drawing/2014/main" id="{961ED267-A8A8-4A92-AA7D-130EF69D79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5142" y="1114703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70">
              <a:extLst>
                <a:ext uri="{FF2B5EF4-FFF2-40B4-BE49-F238E27FC236}">
                  <a16:creationId xmlns:a16="http://schemas.microsoft.com/office/drawing/2014/main" id="{D73E611B-EF5E-4E4B-93BA-0BAD56982C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4221" y="558865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71">
              <a:extLst>
                <a:ext uri="{FF2B5EF4-FFF2-40B4-BE49-F238E27FC236}">
                  <a16:creationId xmlns:a16="http://schemas.microsoft.com/office/drawing/2014/main" id="{6A5AADC7-B0CE-4F14-A4FE-B5F852D41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6891" y="1656570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72">
              <a:extLst>
                <a:ext uri="{FF2B5EF4-FFF2-40B4-BE49-F238E27FC236}">
                  <a16:creationId xmlns:a16="http://schemas.microsoft.com/office/drawing/2014/main" id="{150B1A56-3AEB-4922-A18D-15B3A9E911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0154" y="188342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73">
              <a:extLst>
                <a:ext uri="{FF2B5EF4-FFF2-40B4-BE49-F238E27FC236}">
                  <a16:creationId xmlns:a16="http://schemas.microsoft.com/office/drawing/2014/main" id="{93CB2ECB-40C7-4CFF-8B96-49D84DBDED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5028" y="2389592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74">
              <a:extLst>
                <a:ext uri="{FF2B5EF4-FFF2-40B4-BE49-F238E27FC236}">
                  <a16:creationId xmlns:a16="http://schemas.microsoft.com/office/drawing/2014/main" id="{77082064-D677-4175-9DF3-4AAA29246B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81126" y="772588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75">
              <a:extLst>
                <a:ext uri="{FF2B5EF4-FFF2-40B4-BE49-F238E27FC236}">
                  <a16:creationId xmlns:a16="http://schemas.microsoft.com/office/drawing/2014/main" id="{793C90AC-25CB-4BA8-BA64-3BE8674DBA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4978" y="4360624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77">
              <a:extLst>
                <a:ext uri="{FF2B5EF4-FFF2-40B4-BE49-F238E27FC236}">
                  <a16:creationId xmlns:a16="http://schemas.microsoft.com/office/drawing/2014/main" id="{B559AEC6-6EB2-4DB6-AC71-4288F29C33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6692" y="3199605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85">
              <a:extLst>
                <a:ext uri="{FF2B5EF4-FFF2-40B4-BE49-F238E27FC236}">
                  <a16:creationId xmlns:a16="http://schemas.microsoft.com/office/drawing/2014/main" id="{FA44E75F-1E67-4CE5-9031-B51E54BBD4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4360" y="349754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87">
              <a:extLst>
                <a:ext uri="{FF2B5EF4-FFF2-40B4-BE49-F238E27FC236}">
                  <a16:creationId xmlns:a16="http://schemas.microsoft.com/office/drawing/2014/main" id="{5FAED826-72E1-4FD0-B991-CA76C0930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9792" y="13324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88">
              <a:extLst>
                <a:ext uri="{FF2B5EF4-FFF2-40B4-BE49-F238E27FC236}">
                  <a16:creationId xmlns:a16="http://schemas.microsoft.com/office/drawing/2014/main" id="{84FB6649-2CD7-4260-B0FC-6D2AE0356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7724" y="1170884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91">
              <a:extLst>
                <a:ext uri="{FF2B5EF4-FFF2-40B4-BE49-F238E27FC236}">
                  <a16:creationId xmlns:a16="http://schemas.microsoft.com/office/drawing/2014/main" id="{549A4CFC-747E-4FF8-B1CB-3878D0F67D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6185" y="4035772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92">
              <a:extLst>
                <a:ext uri="{FF2B5EF4-FFF2-40B4-BE49-F238E27FC236}">
                  <a16:creationId xmlns:a16="http://schemas.microsoft.com/office/drawing/2014/main" id="{926EB012-839E-4A90-8339-873848A70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4991" y="435813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93">
              <a:extLst>
                <a:ext uri="{FF2B5EF4-FFF2-40B4-BE49-F238E27FC236}">
                  <a16:creationId xmlns:a16="http://schemas.microsoft.com/office/drawing/2014/main" id="{6D11170A-0249-475C-8E0C-0B794CB95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8782" y="3517030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" name="Freeform 94">
              <a:extLst>
                <a:ext uri="{FF2B5EF4-FFF2-40B4-BE49-F238E27FC236}">
                  <a16:creationId xmlns:a16="http://schemas.microsoft.com/office/drawing/2014/main" id="{19D2AE1F-D795-4379-8688-1424DF2CB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23042" y="1411186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" name="Freeform 95">
              <a:extLst>
                <a:ext uri="{FF2B5EF4-FFF2-40B4-BE49-F238E27FC236}">
                  <a16:creationId xmlns:a16="http://schemas.microsoft.com/office/drawing/2014/main" id="{5BBCD765-B709-48E1-83D4-A27FE1A93D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25073" y="374399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8" name="Freeform 96">
              <a:extLst>
                <a:ext uri="{FF2B5EF4-FFF2-40B4-BE49-F238E27FC236}">
                  <a16:creationId xmlns:a16="http://schemas.microsoft.com/office/drawing/2014/main" id="{EB89A6EA-89CC-47C5-B923-048A0F93A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443" y="3197501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9" name="Freeform 97">
              <a:extLst>
                <a:ext uri="{FF2B5EF4-FFF2-40B4-BE49-F238E27FC236}">
                  <a16:creationId xmlns:a16="http://schemas.microsoft.com/office/drawing/2014/main" id="{70AB87C5-FC79-4517-89A3-88FB0D04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174" y="2106723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0" name="Freeform 98">
              <a:extLst>
                <a:ext uri="{FF2B5EF4-FFF2-40B4-BE49-F238E27FC236}">
                  <a16:creationId xmlns:a16="http://schemas.microsoft.com/office/drawing/2014/main" id="{374FDB0C-76EC-43C7-B107-3307B2AEF5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17760" y="2536486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99">
              <a:extLst>
                <a:ext uri="{FF2B5EF4-FFF2-40B4-BE49-F238E27FC236}">
                  <a16:creationId xmlns:a16="http://schemas.microsoft.com/office/drawing/2014/main" id="{4982B2F4-4898-4A23-BEC7-E2AD33BB0E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03085" y="22861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100">
              <a:extLst>
                <a:ext uri="{FF2B5EF4-FFF2-40B4-BE49-F238E27FC236}">
                  <a16:creationId xmlns:a16="http://schemas.microsoft.com/office/drawing/2014/main" id="{AB2B45CE-3C84-4FE3-8409-31C49E8285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4851" y="2893356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101">
              <a:extLst>
                <a:ext uri="{FF2B5EF4-FFF2-40B4-BE49-F238E27FC236}">
                  <a16:creationId xmlns:a16="http://schemas.microsoft.com/office/drawing/2014/main" id="{48A088C2-5E77-4673-A7D7-8E46E7D3D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387" y="1697390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102">
              <a:extLst>
                <a:ext uri="{FF2B5EF4-FFF2-40B4-BE49-F238E27FC236}">
                  <a16:creationId xmlns:a16="http://schemas.microsoft.com/office/drawing/2014/main" id="{9642E919-6BCB-41DA-AAAE-3F123486D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51044" y="1119054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03">
              <a:extLst>
                <a:ext uri="{FF2B5EF4-FFF2-40B4-BE49-F238E27FC236}">
                  <a16:creationId xmlns:a16="http://schemas.microsoft.com/office/drawing/2014/main" id="{5AA62CEA-121A-4FF6-8B2E-196D225C4A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48641" y="845367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04">
              <a:extLst>
                <a:ext uri="{FF2B5EF4-FFF2-40B4-BE49-F238E27FC236}">
                  <a16:creationId xmlns:a16="http://schemas.microsoft.com/office/drawing/2014/main" id="{E496206E-9EDD-47A7-BAD9-4460167BC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66993" y="441156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13">
              <a:extLst>
                <a:ext uri="{FF2B5EF4-FFF2-40B4-BE49-F238E27FC236}">
                  <a16:creationId xmlns:a16="http://schemas.microsoft.com/office/drawing/2014/main" id="{9FD93BF0-96C1-4231-8230-3C1A33BBAB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2993" y="2020378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14">
              <a:extLst>
                <a:ext uri="{FF2B5EF4-FFF2-40B4-BE49-F238E27FC236}">
                  <a16:creationId xmlns:a16="http://schemas.microsoft.com/office/drawing/2014/main" id="{D7F3D675-753D-4312-87A9-040E98F8F7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3133" y="3257328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15">
              <a:extLst>
                <a:ext uri="{FF2B5EF4-FFF2-40B4-BE49-F238E27FC236}">
                  <a16:creationId xmlns:a16="http://schemas.microsoft.com/office/drawing/2014/main" id="{7D09B9D8-373A-417E-A5B0-8AEF1F237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8846" y="2594474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117">
              <a:extLst>
                <a:ext uri="{FF2B5EF4-FFF2-40B4-BE49-F238E27FC236}">
                  <a16:creationId xmlns:a16="http://schemas.microsoft.com/office/drawing/2014/main" id="{CBBBD0AC-7990-427B-BE17-2C8D66D55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30644" y="89879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118">
              <a:extLst>
                <a:ext uri="{FF2B5EF4-FFF2-40B4-BE49-F238E27FC236}">
                  <a16:creationId xmlns:a16="http://schemas.microsoft.com/office/drawing/2014/main" id="{93003F2B-C96E-47B5-B7E2-E5B05ED4DD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7164" y="230530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119">
              <a:extLst>
                <a:ext uri="{FF2B5EF4-FFF2-40B4-BE49-F238E27FC236}">
                  <a16:creationId xmlns:a16="http://schemas.microsoft.com/office/drawing/2014/main" id="{C4F54194-E568-4482-9066-F67B8FF74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34035" y="444230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8">
              <a:extLst>
                <a:ext uri="{FF2B5EF4-FFF2-40B4-BE49-F238E27FC236}">
                  <a16:creationId xmlns:a16="http://schemas.microsoft.com/office/drawing/2014/main" id="{8F0F7188-5F84-4C7B-B78A-BF32127EA0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2620" y="651663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8">
              <a:extLst>
                <a:ext uri="{FF2B5EF4-FFF2-40B4-BE49-F238E27FC236}">
                  <a16:creationId xmlns:a16="http://schemas.microsoft.com/office/drawing/2014/main" id="{4F8239CD-C1A6-4DD8-8B1D-FE18CE85E9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9481" y="669622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0EAC62A6-DBF3-4D3F-A03C-E3A8F03E6E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880" y="2455656"/>
            <a:ext cx="5110350" cy="3406900"/>
          </a:xfrm>
          <a:prstGeom prst="rect">
            <a:avLst/>
          </a:prstGeom>
        </p:spPr>
      </p:pic>
      <p:pic>
        <p:nvPicPr>
          <p:cNvPr id="10" name="Image 9" descr="Une image contenant intérieur, mur, personne, plafond&#10;&#10;Description générée automatiquement">
            <a:extLst>
              <a:ext uri="{FF2B5EF4-FFF2-40B4-BE49-F238E27FC236}">
                <a16:creationId xmlns:a16="http://schemas.microsoft.com/office/drawing/2014/main" id="{A6F368E1-8DE5-46AF-BF10-5B4D17984C6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55" y="447439"/>
            <a:ext cx="4830502" cy="362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868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E7F7C4-E4F9-4E79-88FE-67D543A75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Che </a:t>
            </a:r>
            <a:r>
              <a:rPr lang="fr-FR" dirty="0" err="1"/>
              <a:t>cos’è</a:t>
            </a:r>
            <a:r>
              <a:rPr lang="fr-FR" dirty="0"/>
              <a:t> per me </a:t>
            </a:r>
            <a:r>
              <a:rPr lang="fr-FR" u="sng" dirty="0"/>
              <a:t>Dante,</a:t>
            </a:r>
            <a:br>
              <a:rPr lang="fr-FR" dirty="0"/>
            </a:br>
            <a:r>
              <a:rPr lang="fr-FR" dirty="0"/>
              <a:t>Maria :</a:t>
            </a:r>
          </a:p>
        </p:txBody>
      </p:sp>
      <p:pic>
        <p:nvPicPr>
          <p:cNvPr id="4" name="Dante Maria">
            <a:hlinkClick r:id="" action="ppaction://media"/>
            <a:extLst>
              <a:ext uri="{FF2B5EF4-FFF2-40B4-BE49-F238E27FC236}">
                <a16:creationId xmlns:a16="http://schemas.microsoft.com/office/drawing/2014/main" id="{8AF0ED94-DD3C-4D46-8ADF-FDE36C68C96F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8144" y="2844006"/>
            <a:ext cx="2438400" cy="24384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17B0517-644D-4FAB-ADEA-D1D2F3501A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75447"/>
            <a:ext cx="2686228" cy="477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63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FF4A234-29BA-4B70-BFC0-64FBB64F2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2268EF-1ED3-4797-8355-F5078CB18B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76300"/>
            <a:ext cx="10775021" cy="511522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57325C3-F61D-464A-A69A-1D0B4928C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54" y="1165965"/>
            <a:ext cx="8579011" cy="1164425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fr-FR" sz="3700" dirty="0"/>
              <a:t>Che </a:t>
            </a:r>
            <a:r>
              <a:rPr lang="fr-FR" sz="3700" dirty="0" err="1"/>
              <a:t>cos’è</a:t>
            </a:r>
            <a:r>
              <a:rPr lang="fr-FR" sz="3700" dirty="0"/>
              <a:t> per me </a:t>
            </a:r>
            <a:r>
              <a:rPr lang="fr-FR" sz="3700" u="sng" dirty="0"/>
              <a:t>Dante</a:t>
            </a:r>
            <a:r>
              <a:rPr lang="fr-FR" sz="3700" dirty="0"/>
              <a:t>,</a:t>
            </a:r>
            <a:br>
              <a:rPr lang="fr-FR" sz="3700" dirty="0"/>
            </a:br>
            <a:r>
              <a:rPr lang="fr-FR" sz="3700" dirty="0"/>
              <a:t>Léo: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67903EA8-63D9-48D8-A3E0-C7C7E1C1DA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275" y="2424918"/>
            <a:ext cx="1704717" cy="3032125"/>
          </a:xfr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0756232-7BA9-4CEA-9C9D-67E53C91BF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16220" y="31138"/>
            <a:ext cx="521147" cy="6782575"/>
            <a:chOff x="11016220" y="-64032"/>
            <a:chExt cx="521147" cy="6858421"/>
          </a:xfrm>
          <a:solidFill>
            <a:schemeClr val="bg2">
              <a:lumMod val="90000"/>
            </a:schemeClr>
          </a:solidFill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7BEB0739-EF74-4D95-80D7-4173F5B98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417" y="3978357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5">
              <a:extLst>
                <a:ext uri="{FF2B5EF4-FFF2-40B4-BE49-F238E27FC236}">
                  <a16:creationId xmlns:a16="http://schemas.microsoft.com/office/drawing/2014/main" id="{783B7BCE-EE41-439B-B505-CCE4A75EA5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0403" y="1918333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6">
              <a:extLst>
                <a:ext uri="{FF2B5EF4-FFF2-40B4-BE49-F238E27FC236}">
                  <a16:creationId xmlns:a16="http://schemas.microsoft.com/office/drawing/2014/main" id="{3C74358B-9A47-45F3-8386-A5618A504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040" y="525454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07">
              <a:extLst>
                <a:ext uri="{FF2B5EF4-FFF2-40B4-BE49-F238E27FC236}">
                  <a16:creationId xmlns:a16="http://schemas.microsoft.com/office/drawing/2014/main" id="{99DE0B49-D1D7-4B06-9F02-E82BAD335E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805" y="2205403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08">
              <a:extLst>
                <a:ext uri="{FF2B5EF4-FFF2-40B4-BE49-F238E27FC236}">
                  <a16:creationId xmlns:a16="http://schemas.microsoft.com/office/drawing/2014/main" id="{3E40A68B-6E09-47B3-B503-187E6DB05B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1" y="1135299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09">
              <a:extLst>
                <a:ext uri="{FF2B5EF4-FFF2-40B4-BE49-F238E27FC236}">
                  <a16:creationId xmlns:a16="http://schemas.microsoft.com/office/drawing/2014/main" id="{D689A519-2610-420E-A0A9-969BFF67B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0908" y="1636624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10">
              <a:extLst>
                <a:ext uri="{FF2B5EF4-FFF2-40B4-BE49-F238E27FC236}">
                  <a16:creationId xmlns:a16="http://schemas.microsoft.com/office/drawing/2014/main" id="{6FBC6584-911F-4264-B473-D2BF13165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7764" y="27761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11">
              <a:extLst>
                <a:ext uri="{FF2B5EF4-FFF2-40B4-BE49-F238E27FC236}">
                  <a16:creationId xmlns:a16="http://schemas.microsoft.com/office/drawing/2014/main" id="{43BA3088-9071-4CB5-AA87-D26ADA6A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8963" y="136511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2">
              <a:extLst>
                <a:ext uri="{FF2B5EF4-FFF2-40B4-BE49-F238E27FC236}">
                  <a16:creationId xmlns:a16="http://schemas.microsoft.com/office/drawing/2014/main" id="{036754A1-5FF1-4DAF-865F-51A8F732D4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8466" y="846465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22">
              <a:extLst>
                <a:ext uri="{FF2B5EF4-FFF2-40B4-BE49-F238E27FC236}">
                  <a16:creationId xmlns:a16="http://schemas.microsoft.com/office/drawing/2014/main" id="{3113C36F-F2C1-4AEF-907E-B011FC7DF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1027" y="1572680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23">
              <a:extLst>
                <a:ext uri="{FF2B5EF4-FFF2-40B4-BE49-F238E27FC236}">
                  <a16:creationId xmlns:a16="http://schemas.microsoft.com/office/drawing/2014/main" id="{05297B79-2217-4E20-ADCE-55A99DFC2E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9476" y="150022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30">
              <a:extLst>
                <a:ext uri="{FF2B5EF4-FFF2-40B4-BE49-F238E27FC236}">
                  <a16:creationId xmlns:a16="http://schemas.microsoft.com/office/drawing/2014/main" id="{CDFBCAF2-7156-47B5-B4CD-4C9A6B0C57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2697" y="439271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31">
              <a:extLst>
                <a:ext uri="{FF2B5EF4-FFF2-40B4-BE49-F238E27FC236}">
                  <a16:creationId xmlns:a16="http://schemas.microsoft.com/office/drawing/2014/main" id="{6141C6ED-A205-4582-B2B7-28AEFFCE9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6515" y="994258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32">
              <a:extLst>
                <a:ext uri="{FF2B5EF4-FFF2-40B4-BE49-F238E27FC236}">
                  <a16:creationId xmlns:a16="http://schemas.microsoft.com/office/drawing/2014/main" id="{45D98E0C-835E-42DB-8E99-55F88B5D3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8170" y="1873893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34">
              <a:extLst>
                <a:ext uri="{FF2B5EF4-FFF2-40B4-BE49-F238E27FC236}">
                  <a16:creationId xmlns:a16="http://schemas.microsoft.com/office/drawing/2014/main" id="{C1A190CA-579E-475F-A682-AE831D0B62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318" y="2005786"/>
              <a:ext cx="124063" cy="117507"/>
            </a:xfrm>
            <a:custGeom>
              <a:avLst/>
              <a:gdLst>
                <a:gd name="T0" fmla="*/ 20 w 38"/>
                <a:gd name="T1" fmla="*/ 2 h 39"/>
                <a:gd name="T2" fmla="*/ 38 w 38"/>
                <a:gd name="T3" fmla="*/ 19 h 39"/>
                <a:gd name="T4" fmla="*/ 20 w 38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9">
                  <a:moveTo>
                    <a:pt x="20" y="2"/>
                  </a:moveTo>
                  <a:cubicBezTo>
                    <a:pt x="34" y="0"/>
                    <a:pt x="38" y="8"/>
                    <a:pt x="38" y="19"/>
                  </a:cubicBezTo>
                  <a:cubicBezTo>
                    <a:pt x="24" y="39"/>
                    <a:pt x="0" y="13"/>
                    <a:pt x="2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35">
              <a:extLst>
                <a:ext uri="{FF2B5EF4-FFF2-40B4-BE49-F238E27FC236}">
                  <a16:creationId xmlns:a16="http://schemas.microsoft.com/office/drawing/2014/main" id="{95752704-828A-4BF6-9D5B-7EE272F3C9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3854" y="764600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41">
              <a:extLst>
                <a:ext uri="{FF2B5EF4-FFF2-40B4-BE49-F238E27FC236}">
                  <a16:creationId xmlns:a16="http://schemas.microsoft.com/office/drawing/2014/main" id="{1DDC7947-4F4F-4B68-8A9A-5B08914D3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68602" y="1148853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1">
              <a:extLst>
                <a:ext uri="{FF2B5EF4-FFF2-40B4-BE49-F238E27FC236}">
                  <a16:creationId xmlns:a16="http://schemas.microsoft.com/office/drawing/2014/main" id="{F9B6A847-04BE-4DA2-9766-403B52C53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9223" y="2700472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92">
              <a:extLst>
                <a:ext uri="{FF2B5EF4-FFF2-40B4-BE49-F238E27FC236}">
                  <a16:creationId xmlns:a16="http://schemas.microsoft.com/office/drawing/2014/main" id="{E0120860-FA73-465D-98A8-0A80630A76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8263" y="2356895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93">
              <a:extLst>
                <a:ext uri="{FF2B5EF4-FFF2-40B4-BE49-F238E27FC236}">
                  <a16:creationId xmlns:a16="http://schemas.microsoft.com/office/drawing/2014/main" id="{73B154EA-FA98-4BA2-B207-56A75AF5F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7765" y="3285273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94">
              <a:extLst>
                <a:ext uri="{FF2B5EF4-FFF2-40B4-BE49-F238E27FC236}">
                  <a16:creationId xmlns:a16="http://schemas.microsoft.com/office/drawing/2014/main" id="{CD9D9A2E-D334-4FF7-AE1B-3C73FF735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2871" y="530384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95">
              <a:extLst>
                <a:ext uri="{FF2B5EF4-FFF2-40B4-BE49-F238E27FC236}">
                  <a16:creationId xmlns:a16="http://schemas.microsoft.com/office/drawing/2014/main" id="{C3CEB375-641F-4ACA-BFE8-15BCE9CFB4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1222" y="2992250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96">
              <a:extLst>
                <a:ext uri="{FF2B5EF4-FFF2-40B4-BE49-F238E27FC236}">
                  <a16:creationId xmlns:a16="http://schemas.microsoft.com/office/drawing/2014/main" id="{64C2C2DC-ADC8-45C1-9176-0BE21158B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6608" y="3511815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97">
              <a:extLst>
                <a:ext uri="{FF2B5EF4-FFF2-40B4-BE49-F238E27FC236}">
                  <a16:creationId xmlns:a16="http://schemas.microsoft.com/office/drawing/2014/main" id="{6DC6FE9E-EE79-4AAD-B79F-D1320F972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95920" y="4720666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98">
              <a:extLst>
                <a:ext uri="{FF2B5EF4-FFF2-40B4-BE49-F238E27FC236}">
                  <a16:creationId xmlns:a16="http://schemas.microsoft.com/office/drawing/2014/main" id="{4A065DC5-0B08-4188-9CAC-C782BE3346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38405" y="4202207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99">
              <a:extLst>
                <a:ext uri="{FF2B5EF4-FFF2-40B4-BE49-F238E27FC236}">
                  <a16:creationId xmlns:a16="http://schemas.microsoft.com/office/drawing/2014/main" id="{77933EC7-7607-4F9B-8946-946926844C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81300" y="4410065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00">
              <a:extLst>
                <a:ext uri="{FF2B5EF4-FFF2-40B4-BE49-F238E27FC236}">
                  <a16:creationId xmlns:a16="http://schemas.microsoft.com/office/drawing/2014/main" id="{98A0955A-87AB-4E27-A4EB-390D5A9973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0809" y="3830648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01">
              <a:extLst>
                <a:ext uri="{FF2B5EF4-FFF2-40B4-BE49-F238E27FC236}">
                  <a16:creationId xmlns:a16="http://schemas.microsoft.com/office/drawing/2014/main" id="{D0D3E081-021C-476C-A0B4-025460A08C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35526" y="5038854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02">
              <a:extLst>
                <a:ext uri="{FF2B5EF4-FFF2-40B4-BE49-F238E27FC236}">
                  <a16:creationId xmlns:a16="http://schemas.microsoft.com/office/drawing/2014/main" id="{73D4B676-80A8-44CB-A417-17AF4DE19D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31705" y="5599239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03">
              <a:extLst>
                <a:ext uri="{FF2B5EF4-FFF2-40B4-BE49-F238E27FC236}">
                  <a16:creationId xmlns:a16="http://schemas.microsoft.com/office/drawing/2014/main" id="{B0210B7F-84AA-41BE-87D2-9F5260010C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14613" y="5869661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04">
              <a:extLst>
                <a:ext uri="{FF2B5EF4-FFF2-40B4-BE49-F238E27FC236}">
                  <a16:creationId xmlns:a16="http://schemas.microsoft.com/office/drawing/2014/main" id="{17B17F87-1255-4200-A4C5-1F8661A386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30073" y="2400574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13">
              <a:extLst>
                <a:ext uri="{FF2B5EF4-FFF2-40B4-BE49-F238E27FC236}">
                  <a16:creationId xmlns:a16="http://schemas.microsoft.com/office/drawing/2014/main" id="{D55CF0FB-1894-4689-808C-524F20F21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414" y="4788492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14">
              <a:extLst>
                <a:ext uri="{FF2B5EF4-FFF2-40B4-BE49-F238E27FC236}">
                  <a16:creationId xmlns:a16="http://schemas.microsoft.com/office/drawing/2014/main" id="{6D672041-E9F6-41CA-8F94-8F92F4F523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4818" y="3554807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15">
              <a:extLst>
                <a:ext uri="{FF2B5EF4-FFF2-40B4-BE49-F238E27FC236}">
                  <a16:creationId xmlns:a16="http://schemas.microsoft.com/office/drawing/2014/main" id="{F2980BBB-6C11-4661-B664-64A509E79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9105" y="4217661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17">
              <a:extLst>
                <a:ext uri="{FF2B5EF4-FFF2-40B4-BE49-F238E27FC236}">
                  <a16:creationId xmlns:a16="http://schemas.microsoft.com/office/drawing/2014/main" id="{74418F40-0BE6-45C5-A622-A4EC9ECC7C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6422" y="5913340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18">
              <a:extLst>
                <a:ext uri="{FF2B5EF4-FFF2-40B4-BE49-F238E27FC236}">
                  <a16:creationId xmlns:a16="http://schemas.microsoft.com/office/drawing/2014/main" id="{689670C9-875E-4A8F-8485-379483869D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55838" y="6491027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19">
              <a:extLst>
                <a:ext uri="{FF2B5EF4-FFF2-40B4-BE49-F238E27FC236}">
                  <a16:creationId xmlns:a16="http://schemas.microsoft.com/office/drawing/2014/main" id="{B73F6F9B-7042-48A0-8AAB-CFD4AE104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42512" y="6222652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20">
              <a:extLst>
                <a:ext uri="{FF2B5EF4-FFF2-40B4-BE49-F238E27FC236}">
                  <a16:creationId xmlns:a16="http://schemas.microsoft.com/office/drawing/2014/main" id="{D9922668-2B6F-4226-BEBD-91DBE7EBF8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9747" y="3795373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21">
              <a:extLst>
                <a:ext uri="{FF2B5EF4-FFF2-40B4-BE49-F238E27FC236}">
                  <a16:creationId xmlns:a16="http://schemas.microsoft.com/office/drawing/2014/main" id="{25E4C9F4-6F2B-48AB-A99B-392DE5473A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8038" y="3572831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25">
              <a:extLst>
                <a:ext uri="{FF2B5EF4-FFF2-40B4-BE49-F238E27FC236}">
                  <a16:creationId xmlns:a16="http://schemas.microsoft.com/office/drawing/2014/main" id="{65715319-1FF9-45E8-9E9A-C674AF42EF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0134" y="2371010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26">
              <a:extLst>
                <a:ext uri="{FF2B5EF4-FFF2-40B4-BE49-F238E27FC236}">
                  <a16:creationId xmlns:a16="http://schemas.microsoft.com/office/drawing/2014/main" id="{12649F26-7CDE-4DB8-83B3-EF3782AD08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58368" y="3222992"/>
              <a:ext cx="151535" cy="79154"/>
            </a:xfrm>
            <a:custGeom>
              <a:avLst/>
              <a:gdLst>
                <a:gd name="T0" fmla="*/ 23 w 46"/>
                <a:gd name="T1" fmla="*/ 0 h 26"/>
                <a:gd name="T2" fmla="*/ 29 w 46"/>
                <a:gd name="T3" fmla="*/ 26 h 26"/>
                <a:gd name="T4" fmla="*/ 23 w 4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cubicBezTo>
                    <a:pt x="32" y="2"/>
                    <a:pt x="46" y="22"/>
                    <a:pt x="29" y="26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27">
              <a:extLst>
                <a:ext uri="{FF2B5EF4-FFF2-40B4-BE49-F238E27FC236}">
                  <a16:creationId xmlns:a16="http://schemas.microsoft.com/office/drawing/2014/main" id="{2FE4021B-DAF2-4374-BA57-A349243422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65458" y="4190687"/>
              <a:ext cx="137356" cy="79154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28">
              <a:extLst>
                <a:ext uri="{FF2B5EF4-FFF2-40B4-BE49-F238E27FC236}">
                  <a16:creationId xmlns:a16="http://schemas.microsoft.com/office/drawing/2014/main" id="{DF5BAFBB-6EF3-4AB2-AEB6-101F5E93BD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65704" y="2715183"/>
              <a:ext cx="131153" cy="78339"/>
            </a:xfrm>
            <a:custGeom>
              <a:avLst/>
              <a:gdLst>
                <a:gd name="T0" fmla="*/ 18 w 40"/>
                <a:gd name="T1" fmla="*/ 0 h 26"/>
                <a:gd name="T2" fmla="*/ 7 w 40"/>
                <a:gd name="T3" fmla="*/ 20 h 26"/>
                <a:gd name="T4" fmla="*/ 18 w 40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6">
                  <a:moveTo>
                    <a:pt x="18" y="0"/>
                  </a:moveTo>
                  <a:cubicBezTo>
                    <a:pt x="40" y="9"/>
                    <a:pt x="28" y="26"/>
                    <a:pt x="7" y="20"/>
                  </a:cubicBezTo>
                  <a:cubicBezTo>
                    <a:pt x="0" y="8"/>
                    <a:pt x="6" y="1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29">
              <a:extLst>
                <a:ext uri="{FF2B5EF4-FFF2-40B4-BE49-F238E27FC236}">
                  <a16:creationId xmlns:a16="http://schemas.microsoft.com/office/drawing/2014/main" id="{237BBB0E-5E66-4455-9E38-5A7A576FA9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41781" y="4655893"/>
              <a:ext cx="147990" cy="109348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33">
              <a:extLst>
                <a:ext uri="{FF2B5EF4-FFF2-40B4-BE49-F238E27FC236}">
                  <a16:creationId xmlns:a16="http://schemas.microsoft.com/office/drawing/2014/main" id="{F3737C72-7122-4969-90DB-9F1A2A2E76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42609" y="4461880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36">
              <a:extLst>
                <a:ext uri="{FF2B5EF4-FFF2-40B4-BE49-F238E27FC236}">
                  <a16:creationId xmlns:a16="http://schemas.microsoft.com/office/drawing/2014/main" id="{E0471B7E-606B-4DF6-97A3-C86A23004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50748" y="5571356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37">
              <a:extLst>
                <a:ext uri="{FF2B5EF4-FFF2-40B4-BE49-F238E27FC236}">
                  <a16:creationId xmlns:a16="http://schemas.microsoft.com/office/drawing/2014/main" id="{90E27B31-5A24-46EB-85BE-DC5C886BC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35243" y="5221486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38">
              <a:extLst>
                <a:ext uri="{FF2B5EF4-FFF2-40B4-BE49-F238E27FC236}">
                  <a16:creationId xmlns:a16="http://schemas.microsoft.com/office/drawing/2014/main" id="{2EDC5D7B-EB07-447D-B76E-A07A6632D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45012" y="4971400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139">
              <a:extLst>
                <a:ext uri="{FF2B5EF4-FFF2-40B4-BE49-F238E27FC236}">
                  <a16:creationId xmlns:a16="http://schemas.microsoft.com/office/drawing/2014/main" id="{BC74D79F-6756-4F06-A0F5-DC43209C53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27758" y="6495514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140">
              <a:extLst>
                <a:ext uri="{FF2B5EF4-FFF2-40B4-BE49-F238E27FC236}">
                  <a16:creationId xmlns:a16="http://schemas.microsoft.com/office/drawing/2014/main" id="{2210FDBB-A853-4414-A030-69E1F42955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16905" y="2952119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142">
              <a:extLst>
                <a:ext uri="{FF2B5EF4-FFF2-40B4-BE49-F238E27FC236}">
                  <a16:creationId xmlns:a16="http://schemas.microsoft.com/office/drawing/2014/main" id="{9AAC29D9-EC94-4008-824A-E1F0F2187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2171" y="4701063"/>
              <a:ext cx="3545" cy="57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143">
              <a:extLst>
                <a:ext uri="{FF2B5EF4-FFF2-40B4-BE49-F238E27FC236}">
                  <a16:creationId xmlns:a16="http://schemas.microsoft.com/office/drawing/2014/main" id="{8B39C842-398E-4937-A696-BFFC3860BC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03664" y="5750749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144">
              <a:extLst>
                <a:ext uri="{FF2B5EF4-FFF2-40B4-BE49-F238E27FC236}">
                  <a16:creationId xmlns:a16="http://schemas.microsoft.com/office/drawing/2014/main" id="{7088F78F-878E-460B-87EC-BA3BF1B546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90617" y="602332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145">
              <a:extLst>
                <a:ext uri="{FF2B5EF4-FFF2-40B4-BE49-F238E27FC236}">
                  <a16:creationId xmlns:a16="http://schemas.microsoft.com/office/drawing/2014/main" id="{63E026E2-AE0E-499A-A8FA-39274DFB0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06927" y="6234992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8">
              <a:extLst>
                <a:ext uri="{FF2B5EF4-FFF2-40B4-BE49-F238E27FC236}">
                  <a16:creationId xmlns:a16="http://schemas.microsoft.com/office/drawing/2014/main" id="{550BA48D-6442-47A4-95D9-5C452FF888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33470" y="6684748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8">
              <a:extLst>
                <a:ext uri="{FF2B5EF4-FFF2-40B4-BE49-F238E27FC236}">
                  <a16:creationId xmlns:a16="http://schemas.microsoft.com/office/drawing/2014/main" id="{06EF15E3-76AB-4075-B334-94FD017C56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3521" y="33497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06">
              <a:extLst>
                <a:ext uri="{FF2B5EF4-FFF2-40B4-BE49-F238E27FC236}">
                  <a16:creationId xmlns:a16="http://schemas.microsoft.com/office/drawing/2014/main" id="{9FED76EA-CA3D-4690-9FCE-768160FAB4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2771" y="-4523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94267EB-8640-4DF3-9F5F-F38995109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81725" y="40256"/>
            <a:ext cx="503194" cy="6764629"/>
            <a:chOff x="11581725" y="-50217"/>
            <a:chExt cx="503194" cy="6814823"/>
          </a:xfrm>
        </p:grpSpPr>
        <p:sp>
          <p:nvSpPr>
            <p:cNvPr id="72" name="Freeform 8">
              <a:extLst>
                <a:ext uri="{FF2B5EF4-FFF2-40B4-BE49-F238E27FC236}">
                  <a16:creationId xmlns:a16="http://schemas.microsoft.com/office/drawing/2014/main" id="{62E43E43-4CB1-436A-8F39-FDA46F3845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889500" y="66549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3">
              <a:extLst>
                <a:ext uri="{FF2B5EF4-FFF2-40B4-BE49-F238E27FC236}">
                  <a16:creationId xmlns:a16="http://schemas.microsoft.com/office/drawing/2014/main" id="{01953B1A-913D-4BC4-AD4F-7DCC6BB0A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975602" y="797003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1">
              <a:extLst>
                <a:ext uri="{FF2B5EF4-FFF2-40B4-BE49-F238E27FC236}">
                  <a16:creationId xmlns:a16="http://schemas.microsoft.com/office/drawing/2014/main" id="{6085CF7C-052A-40B4-A519-5B9C532D8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948571" y="95141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2">
              <a:extLst>
                <a:ext uri="{FF2B5EF4-FFF2-40B4-BE49-F238E27FC236}">
                  <a16:creationId xmlns:a16="http://schemas.microsoft.com/office/drawing/2014/main" id="{6A30D3AB-0061-492B-87F5-7F8512F49E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945576" y="386988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3">
              <a:extLst>
                <a:ext uri="{FF2B5EF4-FFF2-40B4-BE49-F238E27FC236}">
                  <a16:creationId xmlns:a16="http://schemas.microsoft.com/office/drawing/2014/main" id="{69A009B8-1C16-4886-84BE-F36873A8F5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936657" y="1190192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4">
              <a:extLst>
                <a:ext uri="{FF2B5EF4-FFF2-40B4-BE49-F238E27FC236}">
                  <a16:creationId xmlns:a16="http://schemas.microsoft.com/office/drawing/2014/main" id="{4262414F-5D33-444C-81D6-D059EC05DA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922504" y="550616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55">
              <a:extLst>
                <a:ext uri="{FF2B5EF4-FFF2-40B4-BE49-F238E27FC236}">
                  <a16:creationId xmlns:a16="http://schemas.microsoft.com/office/drawing/2014/main" id="{A035666B-2FAB-4FD6-9ADA-4770A33B9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936517" y="139979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56">
              <a:extLst>
                <a:ext uri="{FF2B5EF4-FFF2-40B4-BE49-F238E27FC236}">
                  <a16:creationId xmlns:a16="http://schemas.microsoft.com/office/drawing/2014/main" id="{BC45742B-781F-43CF-967D-04E8532B5D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936213" y="2229829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57">
              <a:extLst>
                <a:ext uri="{FF2B5EF4-FFF2-40B4-BE49-F238E27FC236}">
                  <a16:creationId xmlns:a16="http://schemas.microsoft.com/office/drawing/2014/main" id="{9A565171-85E6-47B4-96D9-A815A5A60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922666" y="1609538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59">
              <a:extLst>
                <a:ext uri="{FF2B5EF4-FFF2-40B4-BE49-F238E27FC236}">
                  <a16:creationId xmlns:a16="http://schemas.microsoft.com/office/drawing/2014/main" id="{781905C4-1133-4589-891D-4E6052BC9C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902116" y="191891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60">
              <a:extLst>
                <a:ext uri="{FF2B5EF4-FFF2-40B4-BE49-F238E27FC236}">
                  <a16:creationId xmlns:a16="http://schemas.microsoft.com/office/drawing/2014/main" id="{79D613E3-CA24-4F43-A0A9-345387044C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897347" y="1839332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61">
              <a:extLst>
                <a:ext uri="{FF2B5EF4-FFF2-40B4-BE49-F238E27FC236}">
                  <a16:creationId xmlns:a16="http://schemas.microsoft.com/office/drawing/2014/main" id="{0C069C76-F3AB-4A56-AB65-D9837622A8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863644" y="2073692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78">
              <a:extLst>
                <a:ext uri="{FF2B5EF4-FFF2-40B4-BE49-F238E27FC236}">
                  <a16:creationId xmlns:a16="http://schemas.microsoft.com/office/drawing/2014/main" id="{B549DF45-2D76-437C-ACBF-763DF06F3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82882" y="657431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79">
              <a:extLst>
                <a:ext uri="{FF2B5EF4-FFF2-40B4-BE49-F238E27FC236}">
                  <a16:creationId xmlns:a16="http://schemas.microsoft.com/office/drawing/2014/main" id="{B49F2B88-F0AA-40D6-997C-4CD28AD293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95254" y="888476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80">
              <a:extLst>
                <a:ext uri="{FF2B5EF4-FFF2-40B4-BE49-F238E27FC236}">
                  <a16:creationId xmlns:a16="http://schemas.microsoft.com/office/drawing/2014/main" id="{36A4A66A-D1F4-4383-8D28-A68695937F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89913" y="1126271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81">
              <a:extLst>
                <a:ext uri="{FF2B5EF4-FFF2-40B4-BE49-F238E27FC236}">
                  <a16:creationId xmlns:a16="http://schemas.microsoft.com/office/drawing/2014/main" id="{1A73A306-1140-4842-AB32-DEFA0C75D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72963" y="2139325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82">
              <a:extLst>
                <a:ext uri="{FF2B5EF4-FFF2-40B4-BE49-F238E27FC236}">
                  <a16:creationId xmlns:a16="http://schemas.microsoft.com/office/drawing/2014/main" id="{9E9F1E99-2F3F-4867-BBFE-FCA8F92CA1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80799" y="1916872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83">
              <a:extLst>
                <a:ext uri="{FF2B5EF4-FFF2-40B4-BE49-F238E27FC236}">
                  <a16:creationId xmlns:a16="http://schemas.microsoft.com/office/drawing/2014/main" id="{015B614E-DBF6-4DE6-9339-24B527AE00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53356" y="1602084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84">
              <a:extLst>
                <a:ext uri="{FF2B5EF4-FFF2-40B4-BE49-F238E27FC236}">
                  <a16:creationId xmlns:a16="http://schemas.microsoft.com/office/drawing/2014/main" id="{2D99F085-1658-457C-A1E7-8BB59784E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64372" y="452845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86">
              <a:extLst>
                <a:ext uri="{FF2B5EF4-FFF2-40B4-BE49-F238E27FC236}">
                  <a16:creationId xmlns:a16="http://schemas.microsoft.com/office/drawing/2014/main" id="{72314D71-6CB0-478C-A2EE-9DD68D4B0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74341" y="106836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89">
              <a:extLst>
                <a:ext uri="{FF2B5EF4-FFF2-40B4-BE49-F238E27FC236}">
                  <a16:creationId xmlns:a16="http://schemas.microsoft.com/office/drawing/2014/main" id="{CFF40123-9723-4AED-B3F6-54C54E54AC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29144" y="1389733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90">
              <a:extLst>
                <a:ext uri="{FF2B5EF4-FFF2-40B4-BE49-F238E27FC236}">
                  <a16:creationId xmlns:a16="http://schemas.microsoft.com/office/drawing/2014/main" id="{18149ACA-B455-497E-A336-7CA5EA3FF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06996" y="2012642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32">
              <a:extLst>
                <a:ext uri="{FF2B5EF4-FFF2-40B4-BE49-F238E27FC236}">
                  <a16:creationId xmlns:a16="http://schemas.microsoft.com/office/drawing/2014/main" id="{C0CE652D-B224-4EC0-A270-14E78D333F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885689" y="3232568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33">
              <a:extLst>
                <a:ext uri="{FF2B5EF4-FFF2-40B4-BE49-F238E27FC236}">
                  <a16:creationId xmlns:a16="http://schemas.microsoft.com/office/drawing/2014/main" id="{37E8E3DB-6FB9-4F73-B1D1-F3B3A3C101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915602" y="4323879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34">
              <a:extLst>
                <a:ext uri="{FF2B5EF4-FFF2-40B4-BE49-F238E27FC236}">
                  <a16:creationId xmlns:a16="http://schemas.microsoft.com/office/drawing/2014/main" id="{FA7E6C6A-13E7-43F5-9891-23A9983AEB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919532" y="5321202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35">
              <a:extLst>
                <a:ext uri="{FF2B5EF4-FFF2-40B4-BE49-F238E27FC236}">
                  <a16:creationId xmlns:a16="http://schemas.microsoft.com/office/drawing/2014/main" id="{E2A09D59-BD40-4E83-9EE0-71DB34EAB2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915184" y="4532106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36">
              <a:extLst>
                <a:ext uri="{FF2B5EF4-FFF2-40B4-BE49-F238E27FC236}">
                  <a16:creationId xmlns:a16="http://schemas.microsoft.com/office/drawing/2014/main" id="{FB0AF6EA-0C4B-419C-A465-AF41DAD75D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887321" y="5983091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37">
              <a:extLst>
                <a:ext uri="{FF2B5EF4-FFF2-40B4-BE49-F238E27FC236}">
                  <a16:creationId xmlns:a16="http://schemas.microsoft.com/office/drawing/2014/main" id="{994F7A2A-F2AF-4DBA-B4AB-295CD6BFFE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899087" y="2996628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38">
              <a:extLst>
                <a:ext uri="{FF2B5EF4-FFF2-40B4-BE49-F238E27FC236}">
                  <a16:creationId xmlns:a16="http://schemas.microsoft.com/office/drawing/2014/main" id="{AF7C6756-507C-4EAA-8584-98559EBA7E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906756" y="4836724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39">
              <a:extLst>
                <a:ext uri="{FF2B5EF4-FFF2-40B4-BE49-F238E27FC236}">
                  <a16:creationId xmlns:a16="http://schemas.microsoft.com/office/drawing/2014/main" id="{C957EA97-DC3B-4894-B0EF-0548C0FB8E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898864" y="5077845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40">
              <a:extLst>
                <a:ext uri="{FF2B5EF4-FFF2-40B4-BE49-F238E27FC236}">
                  <a16:creationId xmlns:a16="http://schemas.microsoft.com/office/drawing/2014/main" id="{9E831CBF-DE63-4669-9B35-9E0B9A612C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893828" y="253454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41">
              <a:extLst>
                <a:ext uri="{FF2B5EF4-FFF2-40B4-BE49-F238E27FC236}">
                  <a16:creationId xmlns:a16="http://schemas.microsoft.com/office/drawing/2014/main" id="{DDCDA67E-7542-4ED8-949C-84C7EAD42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887321" y="6215099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42">
              <a:extLst>
                <a:ext uri="{FF2B5EF4-FFF2-40B4-BE49-F238E27FC236}">
                  <a16:creationId xmlns:a16="http://schemas.microsoft.com/office/drawing/2014/main" id="{D8B93D38-E025-4D67-8A0C-19E3253208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875489" y="5533115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44">
              <a:extLst>
                <a:ext uri="{FF2B5EF4-FFF2-40B4-BE49-F238E27FC236}">
                  <a16:creationId xmlns:a16="http://schemas.microsoft.com/office/drawing/2014/main" id="{4E29CE45-4558-426B-8C24-3069B04817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879279" y="4017243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45">
              <a:extLst>
                <a:ext uri="{FF2B5EF4-FFF2-40B4-BE49-F238E27FC236}">
                  <a16:creationId xmlns:a16="http://schemas.microsoft.com/office/drawing/2014/main" id="{3B64559B-6389-4C5E-A736-9BB79FBA0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857128" y="5773069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46">
              <a:extLst>
                <a:ext uri="{FF2B5EF4-FFF2-40B4-BE49-F238E27FC236}">
                  <a16:creationId xmlns:a16="http://schemas.microsoft.com/office/drawing/2014/main" id="{EB6B7C23-A7CF-4256-932B-D67CD52BA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906187" y="2767165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47">
              <a:extLst>
                <a:ext uri="{FF2B5EF4-FFF2-40B4-BE49-F238E27FC236}">
                  <a16:creationId xmlns:a16="http://schemas.microsoft.com/office/drawing/2014/main" id="{62342B15-30BB-40CF-87B9-130A77AC8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864332" y="3786116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48">
              <a:extLst>
                <a:ext uri="{FF2B5EF4-FFF2-40B4-BE49-F238E27FC236}">
                  <a16:creationId xmlns:a16="http://schemas.microsoft.com/office/drawing/2014/main" id="{3EEDF4C2-803E-42B9-B9A1-31E071A722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859589" y="3552646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49">
              <a:extLst>
                <a:ext uri="{FF2B5EF4-FFF2-40B4-BE49-F238E27FC236}">
                  <a16:creationId xmlns:a16="http://schemas.microsoft.com/office/drawing/2014/main" id="{CFF066B7-F19B-494E-817B-9443234AF9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858203" y="6444314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62">
              <a:extLst>
                <a:ext uri="{FF2B5EF4-FFF2-40B4-BE49-F238E27FC236}">
                  <a16:creationId xmlns:a16="http://schemas.microsoft.com/office/drawing/2014/main" id="{BEA79FD9-FE3C-474C-9635-FA1AC8B10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50021" y="2886960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63">
              <a:extLst>
                <a:ext uri="{FF2B5EF4-FFF2-40B4-BE49-F238E27FC236}">
                  <a16:creationId xmlns:a16="http://schemas.microsoft.com/office/drawing/2014/main" id="{5A1C9036-2209-48AB-9A45-1CF7A88BC8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61379" y="4025573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64">
              <a:extLst>
                <a:ext uri="{FF2B5EF4-FFF2-40B4-BE49-F238E27FC236}">
                  <a16:creationId xmlns:a16="http://schemas.microsoft.com/office/drawing/2014/main" id="{949D7B76-E779-437D-BF53-4B314E304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29330" y="2618652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65">
              <a:extLst>
                <a:ext uri="{FF2B5EF4-FFF2-40B4-BE49-F238E27FC236}">
                  <a16:creationId xmlns:a16="http://schemas.microsoft.com/office/drawing/2014/main" id="{6C7666CC-2CD8-49CF-97E8-03A4748E50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29961" y="3762667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66">
              <a:extLst>
                <a:ext uri="{FF2B5EF4-FFF2-40B4-BE49-F238E27FC236}">
                  <a16:creationId xmlns:a16="http://schemas.microsoft.com/office/drawing/2014/main" id="{6694159E-961A-40AD-9710-DE5D858BE2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17743" y="5309103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67">
              <a:extLst>
                <a:ext uri="{FF2B5EF4-FFF2-40B4-BE49-F238E27FC236}">
                  <a16:creationId xmlns:a16="http://schemas.microsoft.com/office/drawing/2014/main" id="{3415C869-BF38-4F37-A07D-99863F6F0C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97923" y="4525125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68">
              <a:extLst>
                <a:ext uri="{FF2B5EF4-FFF2-40B4-BE49-F238E27FC236}">
                  <a16:creationId xmlns:a16="http://schemas.microsoft.com/office/drawing/2014/main" id="{C532C6F8-F368-4C0C-A0C7-26ED5B5C74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25311" y="3182385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69">
              <a:extLst>
                <a:ext uri="{FF2B5EF4-FFF2-40B4-BE49-F238E27FC236}">
                  <a16:creationId xmlns:a16="http://schemas.microsoft.com/office/drawing/2014/main" id="{CE0F0051-9235-439E-906C-6D4734860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04568" y="5591348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70">
              <a:extLst>
                <a:ext uri="{FF2B5EF4-FFF2-40B4-BE49-F238E27FC236}">
                  <a16:creationId xmlns:a16="http://schemas.microsoft.com/office/drawing/2014/main" id="{595300AA-1720-4A83-A1A6-AEAC14DC44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68781" y="6183092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71">
              <a:extLst>
                <a:ext uri="{FF2B5EF4-FFF2-40B4-BE49-F238E27FC236}">
                  <a16:creationId xmlns:a16="http://schemas.microsoft.com/office/drawing/2014/main" id="{4C3205CA-C6A4-4BC9-A856-44012512DF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16111" y="5070698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72">
              <a:extLst>
                <a:ext uri="{FF2B5EF4-FFF2-40B4-BE49-F238E27FC236}">
                  <a16:creationId xmlns:a16="http://schemas.microsoft.com/office/drawing/2014/main" id="{2ADF09EA-ED2B-435A-98A9-C04F61AEC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12848" y="484383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73">
              <a:extLst>
                <a:ext uri="{FF2B5EF4-FFF2-40B4-BE49-F238E27FC236}">
                  <a16:creationId xmlns:a16="http://schemas.microsoft.com/office/drawing/2014/main" id="{FECDE996-00DD-4523-A839-977B3099D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17721" y="4344204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74">
              <a:extLst>
                <a:ext uri="{FF2B5EF4-FFF2-40B4-BE49-F238E27FC236}">
                  <a16:creationId xmlns:a16="http://schemas.microsoft.com/office/drawing/2014/main" id="{41E13E80-7416-41BF-9F70-0471C3755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85673" y="5924488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75">
              <a:extLst>
                <a:ext uri="{FF2B5EF4-FFF2-40B4-BE49-F238E27FC236}">
                  <a16:creationId xmlns:a16="http://schemas.microsoft.com/office/drawing/2014/main" id="{E0904C63-D5F2-4DEC-BC8B-20A262017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80682" y="2378884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77">
              <a:extLst>
                <a:ext uri="{FF2B5EF4-FFF2-40B4-BE49-F238E27FC236}">
                  <a16:creationId xmlns:a16="http://schemas.microsoft.com/office/drawing/2014/main" id="{E8FF1427-C8C3-4A62-BA09-C39CD288F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85928" y="354316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85">
              <a:extLst>
                <a:ext uri="{FF2B5EF4-FFF2-40B4-BE49-F238E27FC236}">
                  <a16:creationId xmlns:a16="http://schemas.microsoft.com/office/drawing/2014/main" id="{8A423576-FAF7-451E-8E03-BD83EB4C21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72187" y="6370986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87">
              <a:extLst>
                <a:ext uri="{FF2B5EF4-FFF2-40B4-BE49-F238E27FC236}">
                  <a16:creationId xmlns:a16="http://schemas.microsoft.com/office/drawing/2014/main" id="{6E983BE2-E9E0-42E2-9321-D69CE9C5DE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59666" y="6594020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88">
              <a:extLst>
                <a:ext uri="{FF2B5EF4-FFF2-40B4-BE49-F238E27FC236}">
                  <a16:creationId xmlns:a16="http://schemas.microsoft.com/office/drawing/2014/main" id="{D3F95FF6-487C-4B8A-8366-D3ED419325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60227" y="5640436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8">
              <a:extLst>
                <a:ext uri="{FF2B5EF4-FFF2-40B4-BE49-F238E27FC236}">
                  <a16:creationId xmlns:a16="http://schemas.microsoft.com/office/drawing/2014/main" id="{2FB17AE4-6B5D-4C91-8A55-551DF75ED4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923344" y="-2870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Dante Léo">
            <a:hlinkClick r:id="" action="ppaction://media"/>
            <a:extLst>
              <a:ext uri="{FF2B5EF4-FFF2-40B4-BE49-F238E27FC236}">
                <a16:creationId xmlns:a16="http://schemas.microsoft.com/office/drawing/2014/main" id="{EB97665D-79E8-4467-AEB9-E64833224F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60247" y="37671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24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A64AB8-14C7-4C7B-BDFF-681A25091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4000" dirty="0"/>
              <a:t>Che </a:t>
            </a:r>
            <a:r>
              <a:rPr lang="fr-FR" sz="4000" dirty="0" err="1"/>
              <a:t>cos’è</a:t>
            </a:r>
            <a:r>
              <a:rPr lang="fr-FR" sz="4000" dirty="0"/>
              <a:t> per me </a:t>
            </a:r>
            <a:r>
              <a:rPr lang="fr-FR" sz="4000" u="sng" dirty="0"/>
              <a:t>Dante</a:t>
            </a:r>
            <a:r>
              <a:rPr lang="fr-FR" sz="4000" dirty="0"/>
              <a:t>,</a:t>
            </a:r>
            <a:br>
              <a:rPr lang="fr-FR" sz="4000"/>
            </a:br>
            <a:r>
              <a:rPr lang="fr-FR" sz="4000"/>
              <a:t>Iman</a:t>
            </a:r>
            <a:r>
              <a:rPr lang="fr-FR" sz="4000" dirty="0"/>
              <a:t>:</a:t>
            </a:r>
            <a:endParaRPr lang="fr-FR" dirty="0"/>
          </a:p>
        </p:txBody>
      </p:sp>
      <p:pic>
        <p:nvPicPr>
          <p:cNvPr id="6" name="Espace réservé du contenu 5" descr="Une image contenant personne, posant&#10;&#10;Description générée automatiquement">
            <a:extLst>
              <a:ext uri="{FF2B5EF4-FFF2-40B4-BE49-F238E27FC236}">
                <a16:creationId xmlns:a16="http://schemas.microsoft.com/office/drawing/2014/main" id="{236402AF-0677-4AB4-9281-7D98C81BA8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242" y="1828483"/>
            <a:ext cx="2446403" cy="4351337"/>
          </a:xfrm>
        </p:spPr>
      </p:pic>
      <p:pic>
        <p:nvPicPr>
          <p:cNvPr id="4" name="Dante Imen">
            <a:hlinkClick r:id="" action="ppaction://media"/>
            <a:extLst>
              <a:ext uri="{FF2B5EF4-FFF2-40B4-BE49-F238E27FC236}">
                <a16:creationId xmlns:a16="http://schemas.microsoft.com/office/drawing/2014/main" id="{2F909BB8-A80D-4D48-A091-2FF6A055E6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99792" y="3044686"/>
            <a:ext cx="1311965" cy="131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14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67DA45-D26C-416E-ABC8-A36641ABD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4000" dirty="0"/>
              <a:t>Che </a:t>
            </a:r>
            <a:r>
              <a:rPr lang="fr-FR" sz="4000" dirty="0" err="1"/>
              <a:t>cos’è</a:t>
            </a:r>
            <a:r>
              <a:rPr lang="fr-FR" sz="4000" dirty="0"/>
              <a:t> per me </a:t>
            </a:r>
            <a:r>
              <a:rPr lang="fr-FR" sz="4000" u="sng" dirty="0"/>
              <a:t>Dante</a:t>
            </a:r>
            <a:r>
              <a:rPr lang="fr-FR" sz="4000" dirty="0"/>
              <a:t>,</a:t>
            </a:r>
            <a:br>
              <a:rPr lang="fr-FR" sz="4000" dirty="0"/>
            </a:br>
            <a:r>
              <a:rPr lang="fr-FR" sz="4000" dirty="0"/>
              <a:t>Melissa:</a:t>
            </a:r>
            <a:endParaRPr lang="fr-FR" dirty="0"/>
          </a:p>
        </p:txBody>
      </p:sp>
      <p:pic>
        <p:nvPicPr>
          <p:cNvPr id="6" name="Espace réservé du contenu 5" descr="Une image contenant personne, intérieur, jeune, posant&#10;&#10;Description générée automatiquement">
            <a:extLst>
              <a:ext uri="{FF2B5EF4-FFF2-40B4-BE49-F238E27FC236}">
                <a16:creationId xmlns:a16="http://schemas.microsoft.com/office/drawing/2014/main" id="{88ADD6D8-AAD4-4F41-97B6-F411256BEC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28483"/>
            <a:ext cx="3269616" cy="4351337"/>
          </a:xfrm>
        </p:spPr>
      </p:pic>
      <p:pic>
        <p:nvPicPr>
          <p:cNvPr id="4" name="Dante Melissa">
            <a:hlinkClick r:id="" action="ppaction://media"/>
            <a:extLst>
              <a:ext uri="{FF2B5EF4-FFF2-40B4-BE49-F238E27FC236}">
                <a16:creationId xmlns:a16="http://schemas.microsoft.com/office/drawing/2014/main" id="{9D854E6C-A4DF-44AC-AF70-F2CD1CA00F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04661" y="3031436"/>
            <a:ext cx="1709530" cy="170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8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1FEBDD-CEC2-41CB-87E6-7A81134AD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4000" dirty="0"/>
              <a:t>Che </a:t>
            </a:r>
            <a:r>
              <a:rPr lang="fr-FR" sz="4000" dirty="0" err="1"/>
              <a:t>cos’è</a:t>
            </a:r>
            <a:r>
              <a:rPr lang="fr-FR" sz="4000" dirty="0"/>
              <a:t> per me </a:t>
            </a:r>
            <a:r>
              <a:rPr lang="fr-FR" sz="4000" u="sng" dirty="0"/>
              <a:t>Dante</a:t>
            </a:r>
            <a:r>
              <a:rPr lang="fr-FR" sz="4000" dirty="0"/>
              <a:t>,</a:t>
            </a:r>
            <a:br>
              <a:rPr lang="fr-FR" sz="4000" dirty="0"/>
            </a:br>
            <a:r>
              <a:rPr lang="fr-FR" sz="4000" dirty="0"/>
              <a:t>Yanick:</a:t>
            </a:r>
            <a:endParaRPr lang="fr-FR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060E3DA2-F778-4334-B500-2103C82BF8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630" y="1828483"/>
            <a:ext cx="2447627" cy="4351337"/>
          </a:xfrm>
        </p:spPr>
      </p:pic>
      <p:pic>
        <p:nvPicPr>
          <p:cNvPr id="4" name="Dante Yanick">
            <a:hlinkClick r:id="" action="ppaction://media"/>
            <a:extLst>
              <a:ext uri="{FF2B5EF4-FFF2-40B4-BE49-F238E27FC236}">
                <a16:creationId xmlns:a16="http://schemas.microsoft.com/office/drawing/2014/main" id="{DF1D5293-A01F-4B76-87B8-B841A10596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61378" y="2705100"/>
            <a:ext cx="2928730" cy="292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4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87A4FE-0B82-4A42-B635-091C88014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4000" dirty="0"/>
              <a:t>Che </a:t>
            </a:r>
            <a:r>
              <a:rPr lang="fr-FR" sz="4000" dirty="0" err="1"/>
              <a:t>cos’è</a:t>
            </a:r>
            <a:r>
              <a:rPr lang="fr-FR" sz="4000" dirty="0"/>
              <a:t> per me </a:t>
            </a:r>
            <a:r>
              <a:rPr lang="fr-FR" sz="4000" u="sng" dirty="0"/>
              <a:t>Dante</a:t>
            </a:r>
            <a:r>
              <a:rPr lang="fr-FR" sz="4000" dirty="0"/>
              <a:t>,</a:t>
            </a:r>
            <a:br>
              <a:rPr lang="fr-FR" sz="4000" dirty="0"/>
            </a:br>
            <a:r>
              <a:rPr lang="fr-FR" sz="4000" dirty="0"/>
              <a:t>Alexandra:</a:t>
            </a:r>
            <a:endParaRPr lang="fr-FR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46A7FFC1-6C05-41B7-9696-5BF4E9066E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121" y="1828483"/>
            <a:ext cx="2448445" cy="4351337"/>
          </a:xfrm>
        </p:spPr>
      </p:pic>
      <p:pic>
        <p:nvPicPr>
          <p:cNvPr id="4" name="Alexandra Dante">
            <a:hlinkClick r:id="" action="ppaction://media"/>
            <a:extLst>
              <a:ext uri="{FF2B5EF4-FFF2-40B4-BE49-F238E27FC236}">
                <a16:creationId xmlns:a16="http://schemas.microsoft.com/office/drawing/2014/main" id="{6765D629-C914-4078-8511-08496459AD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85604" y="3429000"/>
            <a:ext cx="1027595" cy="102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14F2F4-D39F-4194-BBFB-76B210DF6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4000" dirty="0"/>
              <a:t>Che </a:t>
            </a:r>
            <a:r>
              <a:rPr lang="fr-FR" sz="4000" dirty="0" err="1"/>
              <a:t>cos’è</a:t>
            </a:r>
            <a:r>
              <a:rPr lang="fr-FR" sz="4000" dirty="0"/>
              <a:t> per me </a:t>
            </a:r>
            <a:r>
              <a:rPr lang="fr-FR" sz="4000" u="sng" dirty="0"/>
              <a:t>Dante</a:t>
            </a:r>
            <a:r>
              <a:rPr lang="fr-FR" sz="4000" dirty="0"/>
              <a:t>,</a:t>
            </a:r>
            <a:br>
              <a:rPr lang="fr-FR" sz="4000" dirty="0"/>
            </a:br>
            <a:r>
              <a:rPr lang="fr-FR" sz="4000" dirty="0" err="1"/>
              <a:t>Ghizlane</a:t>
            </a:r>
            <a:r>
              <a:rPr lang="fr-FR" sz="4000" dirty="0"/>
              <a:t>:</a:t>
            </a:r>
            <a:endParaRPr lang="fr-FR" dirty="0"/>
          </a:p>
        </p:txBody>
      </p:sp>
      <p:pic>
        <p:nvPicPr>
          <p:cNvPr id="6" name="Espace réservé du contenu 5" descr="Une image contenant personne, posant&#10;&#10;Description générée automatiquement">
            <a:extLst>
              <a:ext uri="{FF2B5EF4-FFF2-40B4-BE49-F238E27FC236}">
                <a16:creationId xmlns:a16="http://schemas.microsoft.com/office/drawing/2014/main" id="{FB3F6AC4-B41B-4D27-915E-C8C75792A8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413" y="1828483"/>
            <a:ext cx="2331073" cy="4351337"/>
          </a:xfrm>
        </p:spPr>
      </p:pic>
      <p:pic>
        <p:nvPicPr>
          <p:cNvPr id="4" name="Dante Ghizlane">
            <a:hlinkClick r:id="" action="ppaction://media"/>
            <a:extLst>
              <a:ext uri="{FF2B5EF4-FFF2-40B4-BE49-F238E27FC236}">
                <a16:creationId xmlns:a16="http://schemas.microsoft.com/office/drawing/2014/main" id="{E5148043-E862-4072-84D2-7F197A07CF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68600" y="3429000"/>
            <a:ext cx="1232452" cy="123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3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99AE5C-52FD-474B-90A7-895C53637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4000" dirty="0"/>
              <a:t>Che </a:t>
            </a:r>
            <a:r>
              <a:rPr lang="fr-FR" sz="4000" dirty="0" err="1"/>
              <a:t>cos’è</a:t>
            </a:r>
            <a:r>
              <a:rPr lang="fr-FR" sz="4000" dirty="0"/>
              <a:t> per me </a:t>
            </a:r>
            <a:r>
              <a:rPr lang="fr-FR" sz="4000" u="sng" dirty="0"/>
              <a:t>Dante</a:t>
            </a:r>
            <a:r>
              <a:rPr lang="fr-FR" sz="4000" dirty="0"/>
              <a:t>,</a:t>
            </a:r>
            <a:br>
              <a:rPr lang="fr-FR" sz="4000" dirty="0"/>
            </a:br>
            <a:r>
              <a:rPr lang="fr-FR" sz="4000" dirty="0"/>
              <a:t>Alessia:</a:t>
            </a:r>
            <a:endParaRPr lang="fr-FR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99205DEC-E23C-4920-BA16-136BCC9FC8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853" y="1828483"/>
            <a:ext cx="4380540" cy="4351337"/>
          </a:xfrm>
        </p:spPr>
      </p:pic>
      <p:pic>
        <p:nvPicPr>
          <p:cNvPr id="4" name="Dante Alessia">
            <a:hlinkClick r:id="" action="ppaction://media"/>
            <a:extLst>
              <a:ext uri="{FF2B5EF4-FFF2-40B4-BE49-F238E27FC236}">
                <a16:creationId xmlns:a16="http://schemas.microsoft.com/office/drawing/2014/main" id="{A6B0E1E2-C710-47EF-8314-94A0808FD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46186" y="3285987"/>
            <a:ext cx="1349513" cy="134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05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170DCC-F3AB-4923-A7C2-AAFA1628C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Longwy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A0D4DE3-14FE-4510-9099-04D38CE65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111" y="2506980"/>
            <a:ext cx="4719483" cy="337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57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A31B42EF-032A-4017-9A15-D3B100B398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9651" y="1308295"/>
            <a:ext cx="4928704" cy="3670104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85000" lnSpcReduction="10000"/>
          </a:bodyPr>
          <a:lstStyle/>
          <a:p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cittA’ della Lorena ,nel dipartimento di Meurthe et Moselle , regione Grand Est</a:t>
            </a:r>
          </a:p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2. gli abitanti :15 076 (nel 2016)</a:t>
            </a:r>
          </a:p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cittA’ siderurgica </a:t>
            </a:r>
          </a:p>
          <a:p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endParaRPr lang="fr-FR" dirty="0"/>
          </a:p>
        </p:txBody>
      </p:sp>
      <p:pic>
        <p:nvPicPr>
          <p:cNvPr id="5" name="Image 4" descr="Une image contenant carte&#10;&#10;Description générée automatiquement">
            <a:extLst>
              <a:ext uri="{FF2B5EF4-FFF2-40B4-BE49-F238E27FC236}">
                <a16:creationId xmlns:a16="http://schemas.microsoft.com/office/drawing/2014/main" id="{2F5AE7E2-A0AB-49CF-87FA-2D1FA2D6B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45" y="1022642"/>
            <a:ext cx="4445391" cy="424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976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849F86-331C-4DB4-A5AE-E3B81A5AC6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6575" y="2335214"/>
            <a:ext cx="5626412" cy="3695136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it-IT" kern="150" dirty="0">
                <a:solidFill>
                  <a:schemeClr val="bg1"/>
                </a:solidFill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Lucida Sans" panose="020B0602030504020204" pitchFamily="34" charset="0"/>
              </a:rPr>
              <a:t>Questa città è stata teatro di guerre nel 1940 fra gli alleati Franco-britannici e i Tedeschi durante la guerra seconda guerra mondiale.</a:t>
            </a:r>
            <a:endParaRPr lang="fr-FR" kern="150" dirty="0">
              <a:solidFill>
                <a:schemeClr val="bg1"/>
              </a:solidFill>
              <a:effectLst/>
              <a:latin typeface="Liberation Serif" panose="02020603050405020304" pitchFamily="18" charset="0"/>
              <a:ea typeface="NSimSun" panose="02010609030101010101" pitchFamily="49" charset="-122"/>
              <a:cs typeface="Lucida Sans" panose="020B0602030504020204" pitchFamily="34" charset="0"/>
            </a:endParaRPr>
          </a:p>
          <a:p>
            <a:pPr>
              <a:spcAft>
                <a:spcPts val="0"/>
              </a:spcAft>
            </a:pPr>
            <a:endParaRPr lang="fr-FR" kern="150" dirty="0">
              <a:effectLst/>
              <a:latin typeface="Liberation Serif" panose="02020603050405020304" pitchFamily="18" charset="0"/>
              <a:ea typeface="NSimSun" panose="02010609030101010101" pitchFamily="49" charset="-122"/>
              <a:cs typeface="Lucida Sans" panose="020B0602030504020204" pitchFamily="34" charset="0"/>
            </a:endParaRP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3D66BB4-F6BB-4C95-8840-079FEA67F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13" y="1350205"/>
            <a:ext cx="4351606" cy="415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994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herbe, arbre, extérieur, bâtiment&#10;&#10;Description générée automatiquement">
            <a:extLst>
              <a:ext uri="{FF2B5EF4-FFF2-40B4-BE49-F238E27FC236}">
                <a16:creationId xmlns:a16="http://schemas.microsoft.com/office/drawing/2014/main" id="{254A1843-943B-4CC3-AEC6-EF9C5D120C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8" r="-1" b="-1"/>
          <a:stretch/>
        </p:blipFill>
        <p:spPr>
          <a:xfrm>
            <a:off x="1141857" y="1114868"/>
            <a:ext cx="2964561" cy="223369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2A9913D-D23E-4C53-BF4A-CF5003C33E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0" r="4" b="4"/>
          <a:stretch/>
        </p:blipFill>
        <p:spPr>
          <a:xfrm>
            <a:off x="1141856" y="3509433"/>
            <a:ext cx="2964561" cy="2233701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BBEF8E-22BF-4746-86C6-9D43A0D0C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011" y="797574"/>
            <a:ext cx="6340085" cy="542371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it-IT" dirty="0">
                <a:solidFill>
                  <a:schemeClr val="bg1"/>
                </a:solidFill>
              </a:rPr>
              <a:t>Longwy fu fondata dal duca Martin, un signore del Regno di Austrasia </a:t>
            </a:r>
          </a:p>
          <a:p>
            <a:pPr>
              <a:lnSpc>
                <a:spcPct val="110000"/>
              </a:lnSpc>
            </a:pPr>
            <a:r>
              <a:rPr lang="it-IT" dirty="0">
                <a:solidFill>
                  <a:schemeClr val="bg1"/>
                </a:solidFill>
              </a:rPr>
              <a:t>Le prime popolazioni nacquero grazie alla presenza di  un campo romano all’altezza del Titelberg,poi di un castello del VIIe secolo</a:t>
            </a:r>
          </a:p>
          <a:p>
            <a:pPr>
              <a:lnSpc>
                <a:spcPct val="110000"/>
              </a:lnSpc>
            </a:pPr>
            <a:r>
              <a:rPr lang="it-IT" dirty="0">
                <a:solidFill>
                  <a:schemeClr val="bg1"/>
                </a:solidFill>
              </a:rPr>
              <a:t>Il duca di Lorena aveva fatto costruire questo castello per difendere l'estremo nord del loro territorio, che si affaccia sulla città di </a:t>
            </a:r>
            <a:r>
              <a:rPr lang="it-IT" dirty="0" err="1">
                <a:solidFill>
                  <a:schemeClr val="bg1"/>
                </a:solidFill>
              </a:rPr>
              <a:t>Longwy</a:t>
            </a:r>
            <a:r>
              <a:rPr lang="it-IT" dirty="0">
                <a:solidFill>
                  <a:schemeClr val="bg1"/>
                </a:solidFill>
              </a:rPr>
              <a:t>. In seguito fece costruire una città intorno a questo castello.</a:t>
            </a:r>
          </a:p>
          <a:p>
            <a:pPr>
              <a:lnSpc>
                <a:spcPct val="110000"/>
              </a:lnSpc>
            </a:pPr>
            <a:r>
              <a:rPr lang="it-IT" dirty="0">
                <a:solidFill>
                  <a:schemeClr val="bg1"/>
                </a:solidFill>
              </a:rPr>
              <a:t>Oggi Longwy è famosa per le sue fortificazioni costruite da Vauban sotto il regno di re Luigi XIV (guardare foto a sinistra)</a:t>
            </a:r>
          </a:p>
          <a:p>
            <a:pPr>
              <a:lnSpc>
                <a:spcPct val="110000"/>
              </a:lnSpc>
            </a:pPr>
            <a:endParaRPr lang="it-IT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endParaRPr lang="it-IT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endParaRPr lang="it-IT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2211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D1E512D-EC4D-4E51-9D9E-C40791080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Il liceo Alfred Mézières di Longwy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B1D5C46-C7F9-4533-97E9-91C724C508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FR" dirty="0"/>
              <a:t>Il liceo nel 1967</a:t>
            </a:r>
          </a:p>
        </p:txBody>
      </p:sp>
      <p:pic>
        <p:nvPicPr>
          <p:cNvPr id="16" name="Espace réservé du contenu 15">
            <a:extLst>
              <a:ext uri="{FF2B5EF4-FFF2-40B4-BE49-F238E27FC236}">
                <a16:creationId xmlns:a16="http://schemas.microsoft.com/office/drawing/2014/main" id="{08C5BFAE-1C6B-40DB-8273-E8A9182DD3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580" y="3246618"/>
            <a:ext cx="3134550" cy="2628720"/>
          </a:xfr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CA38158-C432-44A0-B74D-73E6105575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fr-FR" dirty="0"/>
              <a:t>Il liceo nel futuro</a:t>
            </a:r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A803FB0F-11F6-4A7B-BF40-EB160607EB2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809" y="3246618"/>
            <a:ext cx="4703743" cy="2632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0115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95B5F9-7C49-49AB-9D06-574100FC7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Presentazione</a:t>
            </a:r>
            <a:r>
              <a:rPr lang="fr-FR" dirty="0"/>
              <a:t> del liceo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04D4BA5-81C1-4D4A-99B5-57C1EAF14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Ci sono: </a:t>
            </a:r>
          </a:p>
          <a:p>
            <a:r>
              <a:rPr lang="fr-FR" dirty="0"/>
              <a:t>1700 </a:t>
            </a:r>
            <a:r>
              <a:rPr lang="fr-FR" dirty="0" err="1"/>
              <a:t>studenti</a:t>
            </a:r>
            <a:r>
              <a:rPr lang="fr-FR" dirty="0"/>
              <a:t> in </a:t>
            </a:r>
            <a:r>
              <a:rPr lang="fr-FR" dirty="0" err="1"/>
              <a:t>tutto</a:t>
            </a:r>
            <a:endParaRPr lang="fr-FR" dirty="0"/>
          </a:p>
          <a:p>
            <a:r>
              <a:rPr lang="fr-FR" dirty="0"/>
              <a:t>16 </a:t>
            </a:r>
            <a:r>
              <a:rPr lang="fr-FR" dirty="0" err="1"/>
              <a:t>classi</a:t>
            </a:r>
            <a:r>
              <a:rPr lang="fr-FR" dirty="0"/>
              <a:t> di seconde </a:t>
            </a:r>
          </a:p>
          <a:p>
            <a:r>
              <a:rPr lang="fr-FR" dirty="0"/>
              <a:t>14 </a:t>
            </a:r>
            <a:r>
              <a:rPr lang="fr-FR" dirty="0" err="1"/>
              <a:t>classi</a:t>
            </a:r>
            <a:r>
              <a:rPr lang="fr-FR" dirty="0"/>
              <a:t> di première e di terminale </a:t>
            </a:r>
          </a:p>
          <a:p>
            <a:r>
              <a:rPr lang="fr-FR" dirty="0"/>
              <a:t>130 </a:t>
            </a:r>
            <a:r>
              <a:rPr lang="fr-FR" dirty="0" err="1"/>
              <a:t>professori</a:t>
            </a:r>
            <a:r>
              <a:rPr lang="fr-FR" dirty="0"/>
              <a:t> </a:t>
            </a:r>
          </a:p>
          <a:p>
            <a:pPr marL="0" indent="0">
              <a:buNone/>
            </a:pPr>
            <a:r>
              <a:rPr lang="fr-FR" dirty="0"/>
              <a:t>È un liceo </a:t>
            </a:r>
            <a:r>
              <a:rPr lang="fr-FR" dirty="0" err="1"/>
              <a:t>generale</a:t>
            </a:r>
            <a:r>
              <a:rPr lang="fr-FR" dirty="0"/>
              <a:t>, </a:t>
            </a:r>
            <a:r>
              <a:rPr lang="fr-FR" dirty="0" err="1"/>
              <a:t>tecnologico,professionale</a:t>
            </a:r>
            <a:r>
              <a:rPr lang="fr-FR" dirty="0"/>
              <a:t> </a:t>
            </a:r>
            <a:r>
              <a:rPr lang="fr-FR" dirty="0" err="1"/>
              <a:t>meccanico</a:t>
            </a:r>
            <a:r>
              <a:rPr lang="fr-FR" dirty="0"/>
              <a:t> e c’è un corso di </a:t>
            </a:r>
            <a:r>
              <a:rPr lang="fr-FR" dirty="0" err="1"/>
              <a:t>specializzazione</a:t>
            </a:r>
            <a:r>
              <a:rPr lang="fr-FR" dirty="0"/>
              <a:t> post </a:t>
            </a:r>
            <a:r>
              <a:rPr lang="fr-FR" dirty="0" err="1"/>
              <a:t>maturità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3183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D9360FB-5DB5-4018-86A8-169CA780B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1" y="2078966"/>
            <a:ext cx="3718455" cy="434510"/>
          </a:xfrm>
        </p:spPr>
        <p:txBody>
          <a:bodyPr>
            <a:noAutofit/>
          </a:bodyPr>
          <a:lstStyle/>
          <a:p>
            <a:r>
              <a:rPr lang="fr-FR" sz="3600" dirty="0"/>
              <a:t>Alfred Mézières</a:t>
            </a:r>
            <a:br>
              <a:rPr lang="fr-FR" sz="3600" dirty="0"/>
            </a:br>
            <a:r>
              <a:rPr lang="fr-FR" dirty="0"/>
              <a:t>(</a:t>
            </a:r>
            <a:r>
              <a:rPr lang="fr-FR" sz="2400" dirty="0"/>
              <a:t>1826-1915)</a:t>
            </a:r>
            <a:br>
              <a:rPr lang="fr-FR" sz="3600" dirty="0"/>
            </a:br>
            <a:br>
              <a:rPr lang="fr-FR" sz="3600" dirty="0"/>
            </a:br>
            <a:r>
              <a:rPr lang="fr-FR" dirty="0"/>
              <a:t>La sua biografia 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B810814B-E0C3-42D2-945D-6AD33D9A81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30023" y="2513476"/>
            <a:ext cx="3718455" cy="4476086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È uno storico letterario, giornalista e politico francese.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 trascorso la sua infanzia nel paese longoviciano, ha studiato al College di Metz, ha completato un anno di ulteriore formazione in retorica, dopo la laurea, e si è unito all'Ecole Normale Supérieure dove incontrò Pasteur.</a:t>
            </a:r>
            <a:endParaRPr lang="fr-FR" sz="9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Mézieres ha insegnato la litteratura straniera e </a:t>
            </a:r>
            <a:r>
              <a:rPr lang="fr-FR" sz="9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pubblicherà</a:t>
            </a:r>
            <a:r>
              <a:rPr lang="fr-FR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le sue opere su </a:t>
            </a:r>
            <a:r>
              <a:rPr lang="it-IT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Shakespeare, Petrarque, Dante e Goethe, dopo aver soggiornato nei loro paesi d'origine.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9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Le sue opere principali evocano la Società Francese, l'Educazione Morale e l'Educazione Civica.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 presieduto l'Associazione dei giornalisti.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Deputato eletto dal 1881 al 19O6 (istruzione, industria, agricoltura, esercito, vita civile, …)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 sponsorizzato e presieduto l'orfanotrofio dell'educazine primaria dal 1885 al 1915.</a:t>
            </a:r>
          </a:p>
        </p:txBody>
      </p:sp>
      <p:pic>
        <p:nvPicPr>
          <p:cNvPr id="16" name="Espace réservé du contenu 15">
            <a:extLst>
              <a:ext uri="{FF2B5EF4-FFF2-40B4-BE49-F238E27FC236}">
                <a16:creationId xmlns:a16="http://schemas.microsoft.com/office/drawing/2014/main" id="{69014E3F-6688-4DA6-8BAE-109F4C8B85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085" y="1190957"/>
            <a:ext cx="3100104" cy="4476086"/>
          </a:xfrm>
        </p:spPr>
      </p:pic>
    </p:spTree>
    <p:extLst>
      <p:ext uri="{BB962C8B-B14F-4D97-AF65-F5344CB8AC3E}">
        <p14:creationId xmlns:p14="http://schemas.microsoft.com/office/powerpoint/2010/main" val="930181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37468" y="731521"/>
            <a:ext cx="5652153" cy="5403850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it-IT" dirty="0">
                <a:latin typeface="Bell MT" panose="02020503060305020303" pitchFamily="18" charset="0"/>
              </a:rPr>
              <a:t>Esabac è un doppio diploma italo-francese firmato il 29 febbraio 2009 dal ministro italiano dell’istruzione e il ministro francese dell'Educazione nazionale</a:t>
            </a:r>
            <a:endParaRPr lang="fr-FR" dirty="0">
              <a:latin typeface="Bell MT" panose="02020503060305020303" pitchFamily="18" charset="0"/>
            </a:endParaRPr>
          </a:p>
          <a:p>
            <a:pPr algn="ctr"/>
            <a:r>
              <a:rPr lang="it-IT" dirty="0">
                <a:latin typeface="Bell MT" panose="02020503060305020303" pitchFamily="18" charset="0"/>
              </a:rPr>
              <a:t>Dalla seconde alla terminale si ha la possibilità di seguire delle lezioni di lingua, cultura e letteratura.</a:t>
            </a:r>
            <a:endParaRPr lang="fr-FR" dirty="0">
              <a:latin typeface="Bell MT" panose="02020503060305020303" pitchFamily="18" charset="0"/>
            </a:endParaRPr>
          </a:p>
          <a:p>
            <a:pPr algn="ctr"/>
            <a:r>
              <a:rPr lang="it-IT" dirty="0">
                <a:latin typeface="Bell MT" panose="02020503060305020303" pitchFamily="18" charset="0"/>
              </a:rPr>
              <a:t>Si hanno 5 ore di letteratura italiana e circa 3-4 ore di storia e geografia.</a:t>
            </a:r>
            <a:endParaRPr lang="fr-FR" dirty="0">
              <a:latin typeface="Bell MT" panose="02020503060305020303" pitchFamily="18" charset="0"/>
            </a:endParaRPr>
          </a:p>
          <a:p>
            <a:pPr algn="ctr"/>
            <a:r>
              <a:rPr lang="it-IT" dirty="0">
                <a:latin typeface="Bell MT" panose="02020503060305020303" pitchFamily="18" charset="0"/>
              </a:rPr>
              <a:t>Ogni anno si fanno delle uscite didattiche come il festival del film italiano a Villerupt e si possono fare delle gite di scambio linguistico/ gemellaggio in Italia.</a:t>
            </a:r>
            <a:endParaRPr lang="fr-FR" dirty="0">
              <a:latin typeface="Bell MT" panose="02020503060305020303" pitchFamily="18" charset="0"/>
            </a:endParaRPr>
          </a:p>
          <a:p>
            <a:pPr algn="ctr"/>
            <a:r>
              <a:rPr lang="it-IT" dirty="0">
                <a:latin typeface="Bell MT" panose="02020503060305020303" pitchFamily="18" charset="0"/>
              </a:rPr>
              <a:t>Alla fine dell’anno, verso maggio, si fa uno spettacolo in cui rappresentiamo </a:t>
            </a:r>
            <a:r>
              <a:rPr lang="it-IT" dirty="0" err="1">
                <a:latin typeface="Bell MT" panose="02020503060305020303" pitchFamily="18" charset="0"/>
              </a:rPr>
              <a:t>esabac</a:t>
            </a:r>
            <a:r>
              <a:rPr lang="it-IT" dirty="0">
                <a:latin typeface="Bell MT" panose="02020503060305020303" pitchFamily="18" charset="0"/>
              </a:rPr>
              <a:t>. </a:t>
            </a:r>
            <a:endParaRPr lang="fr-FR" dirty="0">
              <a:latin typeface="Bell MT" panose="02020503060305020303" pitchFamily="18" charset="0"/>
            </a:endParaRPr>
          </a:p>
          <a:p>
            <a:pPr algn="ctr"/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7868" y="2179320"/>
            <a:ext cx="3932237" cy="1600200"/>
          </a:xfrm>
        </p:spPr>
        <p:txBody>
          <a:bodyPr/>
          <a:lstStyle/>
          <a:p>
            <a:pPr algn="ctr"/>
            <a:r>
              <a:rPr lang="fr-FR" b="1" dirty="0" err="1">
                <a:latin typeface="Bodoni MT Black" panose="02070A03080606020203" pitchFamily="18" charset="0"/>
              </a:rPr>
              <a:t>Presentazione</a:t>
            </a:r>
            <a:r>
              <a:rPr lang="fr-FR" b="1" dirty="0">
                <a:latin typeface="Bodoni MT Black" panose="02070A03080606020203" pitchFamily="18" charset="0"/>
              </a:rPr>
              <a:t> </a:t>
            </a:r>
            <a:r>
              <a:rPr lang="fr-FR" b="1" dirty="0" err="1">
                <a:latin typeface="Bodoni MT Black" panose="02070A03080606020203" pitchFamily="18" charset="0"/>
              </a:rPr>
              <a:t>Esabac</a:t>
            </a:r>
            <a:endParaRPr lang="fr-FR" b="1" dirty="0">
              <a:latin typeface="Bodoni MT Black" panose="02070A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33190"/>
      </p:ext>
    </p:extLst>
  </p:cSld>
  <p:clrMapOvr>
    <a:masterClrMapping/>
  </p:clrMapOvr>
</p:sld>
</file>

<file path=ppt/theme/theme1.xml><?xml version="1.0" encoding="utf-8"?>
<a:theme xmlns:a="http://schemas.openxmlformats.org/drawingml/2006/main" name="BohemianVTI">
  <a:themeElements>
    <a:clrScheme name="AnalogousFromRegularSeedLeftStep">
      <a:dk1>
        <a:srgbClr val="000000"/>
      </a:dk1>
      <a:lt1>
        <a:srgbClr val="FFFFFF"/>
      </a:lt1>
      <a:dk2>
        <a:srgbClr val="1B2830"/>
      </a:dk2>
      <a:lt2>
        <a:srgbClr val="F0F1F3"/>
      </a:lt2>
      <a:accent1>
        <a:srgbClr val="CD9824"/>
      </a:accent1>
      <a:accent2>
        <a:srgbClr val="D54B17"/>
      </a:accent2>
      <a:accent3>
        <a:srgbClr val="E72944"/>
      </a:accent3>
      <a:accent4>
        <a:srgbClr val="D51782"/>
      </a:accent4>
      <a:accent5>
        <a:srgbClr val="E729E2"/>
      </a:accent5>
      <a:accent6>
        <a:srgbClr val="8A17D5"/>
      </a:accent6>
      <a:hlink>
        <a:srgbClr val="466DC1"/>
      </a:hlink>
      <a:folHlink>
        <a:srgbClr val="7F7F7F"/>
      </a:folHlink>
    </a:clrScheme>
    <a:fontScheme name="modern love avenir">
      <a:majorFont>
        <a:latin typeface="Modern Love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hemianVTI" id="{B5E50611-F7C7-47BC-81A6-BE9493DF8677}" vid="{7A26D0DD-A1A5-444B-B0FB-E7DB9E2D047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E194106CC10E6419D7E4B6DFE0CB3FC" ma:contentTypeVersion="2" ma:contentTypeDescription="Crée un document." ma:contentTypeScope="" ma:versionID="b6d356da321e05d19de768d31ae39c08">
  <xsd:schema xmlns:xsd="http://www.w3.org/2001/XMLSchema" xmlns:xs="http://www.w3.org/2001/XMLSchema" xmlns:p="http://schemas.microsoft.com/office/2006/metadata/properties" xmlns:ns3="e2871f49-7a55-46d5-9c3e-1e3606ebbf8f" targetNamespace="http://schemas.microsoft.com/office/2006/metadata/properties" ma:root="true" ma:fieldsID="1b41aa29d59fd1050e5b2316cd0a0bb0" ns3:_="">
    <xsd:import namespace="e2871f49-7a55-46d5-9c3e-1e3606ebbf8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871f49-7a55-46d5-9c3e-1e3606ebbf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9507E4F-995D-4125-B788-5CF7003BDF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2871f49-7a55-46d5-9c3e-1e3606ebbf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EB93B40-5BF3-41F3-A7D0-2DB6812B91B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8639CBB-2BA5-4067-8ECF-B5C1BF311A07}">
  <ds:schemaRefs>
    <ds:schemaRef ds:uri="http://purl.org/dc/terms/"/>
    <ds:schemaRef ds:uri="e2871f49-7a55-46d5-9c3e-1e3606ebbf8f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532</Words>
  <Application>Microsoft Office PowerPoint</Application>
  <PresentationFormat>Grand écran</PresentationFormat>
  <Paragraphs>48</Paragraphs>
  <Slides>17</Slides>
  <Notes>0</Notes>
  <HiddenSlides>0</HiddenSlides>
  <MMClips>8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5" baseType="lpstr">
      <vt:lpstr>Arial</vt:lpstr>
      <vt:lpstr>Avenir Next LT Pro</vt:lpstr>
      <vt:lpstr>Bell MT</vt:lpstr>
      <vt:lpstr>Bodoni MT Black</vt:lpstr>
      <vt:lpstr>Liberation Serif</vt:lpstr>
      <vt:lpstr>Modern Love</vt:lpstr>
      <vt:lpstr>Wingdings</vt:lpstr>
      <vt:lpstr>BohemianVTI</vt:lpstr>
      <vt:lpstr>Présentation PowerPoint</vt:lpstr>
      <vt:lpstr>Longwy</vt:lpstr>
      <vt:lpstr>Présentation PowerPoint</vt:lpstr>
      <vt:lpstr>Présentation PowerPoint</vt:lpstr>
      <vt:lpstr>Présentation PowerPoint</vt:lpstr>
      <vt:lpstr>Il liceo Alfred Mézières di Longwy</vt:lpstr>
      <vt:lpstr>Presentazione del liceo</vt:lpstr>
      <vt:lpstr>Alfred Mézières (1826-1915)  La sua biografia </vt:lpstr>
      <vt:lpstr>Presentazione Esabac</vt:lpstr>
      <vt:lpstr>Che cos’è per me Dante, Maria :</vt:lpstr>
      <vt:lpstr>Che cos’è per me Dante, Léo:</vt:lpstr>
      <vt:lpstr>Che cos’è per me Dante, Iman:</vt:lpstr>
      <vt:lpstr>Che cos’è per me Dante, Melissa:</vt:lpstr>
      <vt:lpstr>Che cos’è per me Dante, Yanick:</vt:lpstr>
      <vt:lpstr>Che cos’è per me Dante, Alexandra:</vt:lpstr>
      <vt:lpstr>Che cos’è per me Dante, Ghizlane:</vt:lpstr>
      <vt:lpstr>Che cos’è per me Dante, Alessia: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</dc:title>
  <dc:creator>VENEZIANO Melissa</dc:creator>
  <cp:lastModifiedBy>Yannick Bacourt</cp:lastModifiedBy>
  <cp:revision>15</cp:revision>
  <dcterms:created xsi:type="dcterms:W3CDTF">2020-10-16T10:27:15Z</dcterms:created>
  <dcterms:modified xsi:type="dcterms:W3CDTF">2020-11-07T07:42:27Z</dcterms:modified>
</cp:coreProperties>
</file>