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1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6760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0231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703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5472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4760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923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4388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181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419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8356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229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EB98A-D127-41CD-A816-64967F2E76EF}" type="datetimeFigureOut">
              <a:rPr lang="fr-FR" smtClean="0"/>
              <a:pPr/>
              <a:t>01/02/2016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D203-DD02-4AD2-9F46-8B2D39F63A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3896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"/>
            <a:ext cx="9144000" cy="6875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32" y="9560"/>
            <a:ext cx="5004048" cy="6869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Autofit/>
          </a:bodyPr>
          <a:lstStyle/>
          <a:p>
            <a:r>
              <a:rPr lang="fr-FR" sz="7200" dirty="0" smtClean="0">
                <a:solidFill>
                  <a:srgbClr val="FF0000"/>
                </a:solidFill>
              </a:rPr>
              <a:t>Rue Alexandre Le Grand</a:t>
            </a:r>
            <a:endParaRPr lang="fr-F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597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6" y="0"/>
            <a:ext cx="9144000" cy="685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60648" y="12224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Histoire de la rue..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Alexandre le Grand a donné son nom a sa rue parce que il a crée la liqueur de la Bénédictine.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Aussi le nom de la rue est du au fondateur de la bénédictine </a:t>
            </a:r>
            <a:r>
              <a:rPr lang="fr-FR" smtClean="0">
                <a:solidFill>
                  <a:srgbClr val="00B0F0"/>
                </a:solidFill>
              </a:rPr>
              <a:t>c’est-à-dire Alexandre </a:t>
            </a:r>
            <a:r>
              <a:rPr lang="fr-FR" dirty="0" smtClean="0">
                <a:solidFill>
                  <a:srgbClr val="00B0F0"/>
                </a:solidFill>
              </a:rPr>
              <a:t>le grand </a:t>
            </a:r>
          </a:p>
          <a:p>
            <a:endParaRPr lang="fr-FR" dirty="0" smtClean="0">
              <a:solidFill>
                <a:srgbClr val="00B0F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8906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4"/>
            <a:ext cx="9156832" cy="6851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1601357"/>
            <a:ext cx="3816424" cy="525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Alexandre Prospert Hubert Le Grand..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525963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Né le 6 juin 1830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Mort le 25 juin 1898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Fondateur du palais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Bénédictine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Créateur de la liqueur </a:t>
            </a: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      Bénédictine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19670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7797f671e593cc86cccc48ce3ee67bd_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42918"/>
            <a:ext cx="8974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Cette rue a été </a:t>
            </a:r>
            <a:r>
              <a:rPr lang="fr-FR" sz="2400" dirty="0" smtClean="0">
                <a:solidFill>
                  <a:schemeClr val="bg1"/>
                </a:solidFill>
              </a:rPr>
              <a:t>appelé comme ceci pour rendre hommage au créateur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de la bénédictine de Fécamp.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869805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82" y="0"/>
            <a:ext cx="9356460" cy="684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86" y="0"/>
            <a:ext cx="4714880" cy="237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552648"/>
            <a:ext cx="6643112" cy="1031256"/>
          </a:xfrm>
        </p:spPr>
        <p:txBody>
          <a:bodyPr/>
          <a:lstStyle/>
          <a:p>
            <a:r>
              <a:rPr lang="fr-FR" dirty="0" smtClean="0"/>
              <a:t>Rue Alexandre Le Grand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907704" y="4365104"/>
            <a:ext cx="208823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4572000" y="1071546"/>
            <a:ext cx="2160954" cy="4799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20340304">
            <a:off x="-101656" y="352823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Bénédictine</a:t>
            </a:r>
            <a:endParaRPr lang="fr-FR" sz="4400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619672" y="1005408"/>
            <a:ext cx="3240360" cy="3215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619672" y="908720"/>
            <a:ext cx="5760640" cy="96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3357566" y="1214434"/>
            <a:ext cx="24288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572000" y="2357430"/>
            <a:ext cx="471490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62655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97</Words>
  <Application>Microsoft Office PowerPoint</Application>
  <PresentationFormat>Affichage à l'écran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Rue Alexandre Le Grand</vt:lpstr>
      <vt:lpstr>Histoire de la rue..</vt:lpstr>
      <vt:lpstr>Alexandre Prospert Hubert Le Grand..</vt:lpstr>
      <vt:lpstr>Diapositive 4</vt:lpstr>
      <vt:lpstr>Rue Alexandre Le Grand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Denis</dc:creator>
  <cp:lastModifiedBy>francoid</cp:lastModifiedBy>
  <cp:revision>11</cp:revision>
  <dcterms:created xsi:type="dcterms:W3CDTF">2015-12-13T10:57:25Z</dcterms:created>
  <dcterms:modified xsi:type="dcterms:W3CDTF">2016-02-01T07:38:19Z</dcterms:modified>
</cp:coreProperties>
</file>