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61" r:id="rId3"/>
    <p:sldId id="263" r:id="rId4"/>
    <p:sldId id="259" r:id="rId5"/>
    <p:sldId id="257" r:id="rId6"/>
    <p:sldId id="262" r:id="rId7"/>
    <p:sldId id="258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46F0-355E-4C63-AB17-FB3D4EBA0B4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CBBC-1818-4599-8D26-86D3316F7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CBBC-1818-4599-8D26-86D3316F7B1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07D0E2-18CF-470A-80AE-B61ADDA2EB81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39E242-ECA8-41DE-AE8F-2E2F17289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ars_1893" TargetMode="External"/><Relationship Id="rId3" Type="http://schemas.openxmlformats.org/officeDocument/2006/relationships/hyperlink" Target="https://fr.wikipedia.org/wiki/5_avril" TargetMode="External"/><Relationship Id="rId7" Type="http://schemas.openxmlformats.org/officeDocument/2006/relationships/hyperlink" Target="https://fr.wikipedia.org/wiki/17_ma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Saint-Di%C3%A9-des-Vosges" TargetMode="External"/><Relationship Id="rId11" Type="http://schemas.openxmlformats.org/officeDocument/2006/relationships/hyperlink" Target="http://www.linternaute.com/ville/strasbourg/ville-67482" TargetMode="External"/><Relationship Id="rId5" Type="http://schemas.openxmlformats.org/officeDocument/2006/relationships/hyperlink" Target="https://fr.wikipedia.org/wiki/1832" TargetMode="External"/><Relationship Id="rId10" Type="http://schemas.openxmlformats.org/officeDocument/2006/relationships/hyperlink" Target="https://fr.wikipedia.org/wiki/Paris" TargetMode="External"/><Relationship Id="rId4" Type="http://schemas.openxmlformats.org/officeDocument/2006/relationships/hyperlink" Target="https://fr.wikipedia.org/wiki/Avril_1832" TargetMode="External"/><Relationship Id="rId9" Type="http://schemas.openxmlformats.org/officeDocument/2006/relationships/hyperlink" Target="https://fr.wikipedia.org/wiki/189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Rue Jules Ferry</a:t>
            </a:r>
            <a:endParaRPr lang="fr-FR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65084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5008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Homme politique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5 avril 1832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17 mars 1893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Père avocat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Strasbourg en 1846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Paris en 1850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3000" dirty="0" smtClean="0">
                <a:solidFill>
                  <a:schemeClr val="accent6">
                    <a:lumMod val="75000"/>
                  </a:schemeClr>
                </a:solidFill>
              </a:rPr>
              <a:t>Il crée l’école « gratuite, laïque et obligatoire 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pPr algn="ctr"/>
            <a:r>
              <a:rPr lang="fr-FR" b="1" u="sng" dirty="0" smtClean="0"/>
              <a:t>Je présente l’histoire de la rue</a:t>
            </a:r>
            <a:endParaRPr lang="fr-FR" b="1" u="sn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007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nom de Rue Jules Ferry succède celui de Rue des Jardins de 1900. Précédemment, elle fut aussi appelée à rue Herbeuse. Le théâtre assez connu de Fécamp nommé « Le Passage » se situe dans cette rue, au numéro 54 précisément. On trouve peu d’informations sur l’histoire de cette rue  puisque celle-ci n’a pas vraiment de bâtiments importants.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Rue des Jardins</a:t>
            </a:r>
          </a:p>
          <a:p>
            <a:pPr algn="ctr">
              <a:buFont typeface="Wingdings" pitchFamily="2" charset="2"/>
              <a:buChar char="Ø"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Rue des Herbeuses</a:t>
            </a:r>
          </a:p>
          <a:p>
            <a:pPr algn="ctr">
              <a:buFont typeface="Wingdings" pitchFamily="2" charset="2"/>
              <a:buChar char="Ø"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54 rue Jules Ferry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5500726" cy="28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643314"/>
            <a:ext cx="5500726" cy="29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312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/>
              <a:t>Je présente le personnage qui a donné son nom à la rue</a:t>
            </a:r>
            <a:endParaRPr lang="fr-FR" b="1" u="sn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Qui est Jules Ferry?</a:t>
            </a:r>
            <a:endParaRPr lang="fr-FR" dirty="0"/>
          </a:p>
        </p:txBody>
      </p:sp>
      <p:pic>
        <p:nvPicPr>
          <p:cNvPr id="8" name="Espace réservé du contenu 7" descr="220px-Julesf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086459"/>
            <a:ext cx="4392488" cy="455352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On se doute que la rue a reprit le nom du célèbre  homme politique, Jules Ferry né le </a:t>
            </a:r>
            <a:r>
              <a:rPr lang="fr-FR" u="sng" dirty="0" smtClean="0">
                <a:hlinkClick r:id="rId3" tooltip="5 avril"/>
              </a:rPr>
              <a:t>5</a:t>
            </a:r>
            <a:r>
              <a:rPr lang="fr-FR" dirty="0" smtClean="0"/>
              <a:t> </a:t>
            </a:r>
            <a:r>
              <a:rPr lang="fr-FR" u="sng" dirty="0" smtClean="0">
                <a:hlinkClick r:id="rId4" tooltip="Avril 1832"/>
              </a:rPr>
              <a:t>avril</a:t>
            </a:r>
            <a:r>
              <a:rPr lang="fr-FR" dirty="0" smtClean="0"/>
              <a:t> </a:t>
            </a:r>
            <a:r>
              <a:rPr lang="fr-FR" u="sng" dirty="0" smtClean="0">
                <a:hlinkClick r:id="rId5" tooltip="1832"/>
              </a:rPr>
              <a:t>1832</a:t>
            </a:r>
            <a:r>
              <a:rPr lang="fr-FR" dirty="0" smtClean="0"/>
              <a:t> à </a:t>
            </a:r>
            <a:r>
              <a:rPr lang="fr-FR" u="sng" dirty="0" smtClean="0">
                <a:hlinkClick r:id="rId6" tooltip="Saint-Dié-des-Vosges"/>
              </a:rPr>
              <a:t>Saint-Dié</a:t>
            </a:r>
            <a:r>
              <a:rPr lang="fr-FR" dirty="0" smtClean="0"/>
              <a:t> dans les Vosges, et mort le </a:t>
            </a:r>
            <a:r>
              <a:rPr lang="fr-FR" u="sng" dirty="0" smtClean="0">
                <a:hlinkClick r:id="rId7" tooltip="17 mars"/>
              </a:rPr>
              <a:t>17</a:t>
            </a:r>
            <a:r>
              <a:rPr lang="fr-FR" dirty="0" smtClean="0"/>
              <a:t> </a:t>
            </a:r>
            <a:r>
              <a:rPr lang="fr-FR" u="sng" dirty="0" smtClean="0">
                <a:hlinkClick r:id="rId8" tooltip="Mars 1893"/>
              </a:rPr>
              <a:t>mars</a:t>
            </a:r>
            <a:r>
              <a:rPr lang="fr-FR" dirty="0" smtClean="0"/>
              <a:t> </a:t>
            </a:r>
            <a:r>
              <a:rPr lang="fr-FR" u="sng" dirty="0" smtClean="0">
                <a:hlinkClick r:id="rId9" tooltip="1893"/>
              </a:rPr>
              <a:t>1893</a:t>
            </a:r>
            <a:r>
              <a:rPr lang="fr-FR" dirty="0" smtClean="0"/>
              <a:t> à </a:t>
            </a:r>
            <a:r>
              <a:rPr lang="fr-FR" u="sng" dirty="0" smtClean="0">
                <a:hlinkClick r:id="rId10" tooltip="Paris"/>
              </a:rPr>
              <a:t>Paris</a:t>
            </a:r>
            <a:r>
              <a:rPr lang="fr-FR" dirty="0" smtClean="0"/>
              <a:t>. </a:t>
            </a:r>
          </a:p>
          <a:p>
            <a:pPr algn="ctr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Avec un père avocat, il est élevé dans un environnement bourgeois. Sa famille déménage à </a:t>
            </a:r>
            <a:r>
              <a:rPr lang="fr-FR" u="sng" dirty="0" smtClean="0">
                <a:hlinkClick r:id="rId11"/>
              </a:rPr>
              <a:t>Strasbourg</a:t>
            </a:r>
            <a:r>
              <a:rPr lang="fr-FR" dirty="0" smtClean="0"/>
              <a:t> en 1846, puis s'installe en 1850 à Paris, où il étudie à la faculté de droit. Il s'intéresse très tôt à la vie publique, écrit dans la presse et se fait remarquer en 1868 en publiant une série d'articles en opposition au préfet de la Seine.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931618"/>
          </a:xfrm>
        </p:spPr>
        <p:txBody>
          <a:bodyPr/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 Maire de Paris en 1871, il est surtout connu pour avoir rendu l'instruction obligatoire. En effet, Jules Ferry est l'auteur des lois de la 3ème République qui ont créé l'école « gratuite, laïque et obligatoire ».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1219</TotalTime>
  <Words>171</Words>
  <Application>Microsoft Office PowerPoint</Application>
  <PresentationFormat>Affichage à l'écran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Urbain</vt:lpstr>
      <vt:lpstr>Rue Jules Ferry</vt:lpstr>
      <vt:lpstr>Je présente l’histoire de la rue</vt:lpstr>
      <vt:lpstr>Le nom de Rue Jules Ferry succède celui de Rue des Jardins de 1900. Précédemment, elle fut aussi appelée à rue Herbeuse. Le théâtre assez connu de Fécamp nommé « Le Passage » se situe dans cette rue, au numéro 54 précisément. On trouve peu d’informations sur l’histoire de cette rue  puisque celle-ci n’a pas vraiment de bâtiments importants. </vt:lpstr>
      <vt:lpstr> </vt:lpstr>
      <vt:lpstr> </vt:lpstr>
      <vt:lpstr>Je présente le personnage qui a donné son nom à la rue</vt:lpstr>
      <vt:lpstr> Qui est Jules Ferry?</vt:lpstr>
      <vt:lpstr>  </vt:lpstr>
      <vt:lpstr> </vt:lpstr>
      <vt:lpstr> </vt:lpstr>
    </vt:vector>
  </TitlesOfParts>
  <Company>crn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Jules Ferry</dc:title>
  <dc:creator>renardm</dc:creator>
  <cp:lastModifiedBy>renardm</cp:lastModifiedBy>
  <cp:revision>18</cp:revision>
  <dcterms:created xsi:type="dcterms:W3CDTF">2015-12-07T07:17:41Z</dcterms:created>
  <dcterms:modified xsi:type="dcterms:W3CDTF">2016-02-01T07:36:04Z</dcterms:modified>
</cp:coreProperties>
</file>