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>
                <a:latin typeface="Arial"/>
              </a:rPr>
              <a:t>Cliquez pour modifier le format des notes</a:t>
            </a:r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400">
                <a:latin typeface="Times New Roman"/>
              </a:rPr>
              <a:t>&lt;en-tête&gt;</a:t>
            </a:r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FR" sz="1400">
                <a:latin typeface="Times New Roman"/>
              </a:rPr>
              <a:t>&lt;date/heure&gt;</a:t>
            </a:r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FR" sz="1400">
                <a:latin typeface="Times New Roman"/>
              </a:rPr>
              <a:t>&lt;pied de page&gt;</a:t>
            </a:r>
            <a:endParaRPr/>
          </a:p>
        </p:txBody>
      </p:sp>
      <p:sp>
        <p:nvSpPr>
          <p:cNvPr id="4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66CB1D08-2D3D-4EC1-9056-F422D04A9A37}" type="slidenum">
              <a:rPr lang="fr-FR" sz="1400">
                <a:latin typeface="Times New Roman"/>
              </a:rPr>
              <a:pPr algn="r"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fr-FR" sz="2000">
                <a:latin typeface="Arial"/>
              </a:rPr>
              <a:t>Environ 450 M</a:t>
            </a:r>
            <a:endParaRPr/>
          </a:p>
          <a:p>
            <a:endParaRPr/>
          </a:p>
        </p:txBody>
      </p:sp>
      <p:sp>
        <p:nvSpPr>
          <p:cNvPr id="6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37E3844A-499A-4019-AE97-555433F3C0F6}" type="slidenum">
              <a:rPr lang="fr-FR" sz="1200">
                <a:solidFill>
                  <a:srgbClr val="FFFFFF"/>
                </a:solid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2362320" y="4038480"/>
            <a:ext cx="6476760" cy="182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2362320" y="4038480"/>
            <a:ext cx="6476760" cy="182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362320" y="4038480"/>
            <a:ext cx="6476760" cy="182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" name="Image 42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4" name="Image 43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362320" y="4038480"/>
            <a:ext cx="6476760" cy="182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2362320" y="4038480"/>
            <a:ext cx="6476760" cy="182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2362320" y="4038480"/>
            <a:ext cx="6476760" cy="182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362320" y="4038480"/>
            <a:ext cx="6476760" cy="182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2362320" y="4038480"/>
            <a:ext cx="6476760" cy="84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362320" y="4038480"/>
            <a:ext cx="6476760" cy="182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362320" y="4038480"/>
            <a:ext cx="6476760" cy="182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362320" y="4038480"/>
            <a:ext cx="6476760" cy="1828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0" y="1234440"/>
            <a:ext cx="9143640" cy="319680"/>
          </a:xfrm>
          <a:prstGeom prst="rect">
            <a:avLst/>
          </a:prstGeom>
          <a:solidFill>
            <a:srgbClr val="FFFFFF"/>
          </a:solidFill>
          <a:ln w="50760">
            <a:noFill/>
          </a:ln>
        </p:spPr>
      </p:sp>
      <p:sp>
        <p:nvSpPr>
          <p:cNvPr id="12" name="CustomShape 2"/>
          <p:cNvSpPr/>
          <p:nvPr/>
        </p:nvSpPr>
        <p:spPr>
          <a:xfrm>
            <a:off x="0" y="1280160"/>
            <a:ext cx="533160" cy="228240"/>
          </a:xfrm>
          <a:prstGeom prst="rect">
            <a:avLst/>
          </a:prstGeom>
          <a:solidFill>
            <a:srgbClr val="DD8047"/>
          </a:solidFill>
          <a:ln w="5076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590400" y="1280160"/>
            <a:ext cx="8553240" cy="228240"/>
          </a:xfrm>
          <a:prstGeom prst="rect">
            <a:avLst/>
          </a:prstGeom>
          <a:solidFill>
            <a:srgbClr val="94B6D2"/>
          </a:solidFill>
          <a:ln w="50760">
            <a:noFill/>
          </a:ln>
        </p:spPr>
      </p:sp>
      <p:sp>
        <p:nvSpPr>
          <p:cNvPr id="3" name="CustomShape 4"/>
          <p:cNvSpPr/>
          <p:nvPr/>
        </p:nvSpPr>
        <p:spPr>
          <a:xfrm>
            <a:off x="0" y="5970960"/>
            <a:ext cx="9143640" cy="886680"/>
          </a:xfrm>
          <a:prstGeom prst="rect">
            <a:avLst/>
          </a:prstGeom>
          <a:solidFill>
            <a:srgbClr val="FFFFFF"/>
          </a:solidFill>
          <a:ln w="50760">
            <a:noFill/>
          </a:ln>
        </p:spPr>
      </p:sp>
      <p:sp>
        <p:nvSpPr>
          <p:cNvPr id="4" name="CustomShape 5"/>
          <p:cNvSpPr/>
          <p:nvPr/>
        </p:nvSpPr>
        <p:spPr>
          <a:xfrm>
            <a:off x="-9000" y="6053400"/>
            <a:ext cx="2248920" cy="712800"/>
          </a:xfrm>
          <a:prstGeom prst="rect">
            <a:avLst/>
          </a:prstGeom>
          <a:solidFill>
            <a:srgbClr val="DD8047"/>
          </a:solidFill>
          <a:ln w="50760">
            <a:noFill/>
          </a:ln>
        </p:spPr>
      </p:sp>
      <p:sp>
        <p:nvSpPr>
          <p:cNvPr id="5" name="CustomShape 6"/>
          <p:cNvSpPr/>
          <p:nvPr/>
        </p:nvSpPr>
        <p:spPr>
          <a:xfrm>
            <a:off x="2359080" y="6044040"/>
            <a:ext cx="6784560" cy="712800"/>
          </a:xfrm>
          <a:prstGeom prst="rect">
            <a:avLst/>
          </a:prstGeom>
          <a:solidFill>
            <a:srgbClr val="94B6D2"/>
          </a:solidFill>
          <a:ln w="50760">
            <a:noFill/>
          </a:ln>
        </p:spPr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2362320" y="4038480"/>
            <a:ext cx="6476760" cy="18284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4400">
                <a:solidFill>
                  <a:srgbClr val="EBDDC3"/>
                </a:solidFill>
                <a:latin typeface="Tw Cen MT"/>
              </a:rPr>
              <a:t>Cliquez pour éditer le format du texte-titreCliquez pour modifier le style du titre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dt"/>
          </p:nvPr>
        </p:nvSpPr>
        <p:spPr>
          <a:xfrm>
            <a:off x="76320" y="6068520"/>
            <a:ext cx="2057040" cy="685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000">
                <a:solidFill>
                  <a:srgbClr val="FFFFFF"/>
                </a:solidFill>
                <a:latin typeface="Tw Cen MT"/>
              </a:rPr>
              <a:t>10/12/2015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ftr"/>
          </p:nvPr>
        </p:nvSpPr>
        <p:spPr>
          <a:xfrm>
            <a:off x="2085480" y="236520"/>
            <a:ext cx="5866920" cy="3646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/>
          </a:p>
        </p:txBody>
      </p:sp>
      <p:sp>
        <p:nvSpPr>
          <p:cNvPr id="9" name="PlaceHolder 10"/>
          <p:cNvSpPr>
            <a:spLocks noGrp="1"/>
          </p:cNvSpPr>
          <p:nvPr>
            <p:ph type="sldNum"/>
          </p:nvPr>
        </p:nvSpPr>
        <p:spPr>
          <a:xfrm>
            <a:off x="8001000" y="228600"/>
            <a:ext cx="837720" cy="3805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09BFC001-601A-4A8C-92C6-1BF34E85D214}" type="slidenum">
              <a:rPr lang="fr-FR" sz="1400" b="1">
                <a:solidFill>
                  <a:srgbClr val="EBDDC3"/>
                </a:solidFill>
                <a:latin typeface="Tw Cen MT"/>
              </a:rPr>
              <a:pPr>
                <a:lnSpc>
                  <a:spcPct val="100000"/>
                </a:lnSpc>
              </a:pPr>
              <a:t>‹N°›</a:t>
            </a:fld>
            <a:endParaRPr/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fr-FR" sz="2900">
                <a:latin typeface="Tw Cen MT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300">
                <a:latin typeface="Tw Cen MT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000">
                <a:latin typeface="Tw Cen MT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000">
                <a:latin typeface="Tw Cen MT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Tw Cen MT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Tw Cen MT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Tw Cen MT"/>
              </a:rPr>
              <a:t>Septième niveau de plan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Terre-neuva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0" y="0"/>
            <a:ext cx="9143640" cy="9284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EBDDC3"/>
                </a:solidFill>
                <a:latin typeface="Cooper Black"/>
              </a:rPr>
              <a:t> rue de Terre neuve </a:t>
            </a:r>
            <a:endParaRPr/>
          </a:p>
        </p:txBody>
      </p:sp>
      <p:sp>
        <p:nvSpPr>
          <p:cNvPr id="51" name="TextShape 2"/>
          <p:cNvSpPr txBox="1"/>
          <p:nvPr/>
        </p:nvSpPr>
        <p:spPr>
          <a:xfrm>
            <a:off x="2362320" y="6050160"/>
            <a:ext cx="6705360" cy="685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600">
                <a:solidFill>
                  <a:srgbClr val="FFFFFF"/>
                </a:solidFill>
                <a:latin typeface="Cooper Black"/>
              </a:rPr>
              <a:t>Rue de TERRE NEUVE </a:t>
            </a:r>
            <a:endParaRPr/>
          </a:p>
        </p:txBody>
      </p:sp>
      <p:sp>
        <p:nvSpPr>
          <p:cNvPr id="52" name="CustomShape 3"/>
          <p:cNvSpPr/>
          <p:nvPr/>
        </p:nvSpPr>
        <p:spPr>
          <a:xfrm>
            <a:off x="0" y="6215040"/>
            <a:ext cx="22143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oper Black"/>
              </a:rPr>
              <a:t>Lieu : Fécamp</a:t>
            </a:r>
            <a:endParaRPr/>
          </a:p>
        </p:txBody>
      </p:sp>
      <p:pic>
        <p:nvPicPr>
          <p:cNvPr id="5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142920" y="1071720"/>
            <a:ext cx="4142880" cy="3071520"/>
          </a:xfrm>
          <a:prstGeom prst="rect">
            <a:avLst/>
          </a:prstGeom>
          <a:ln w="9360">
            <a:noFill/>
          </a:ln>
        </p:spPr>
      </p:pic>
      <p:pic>
        <p:nvPicPr>
          <p:cNvPr id="54" name="Imag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857840" y="2571840"/>
            <a:ext cx="4137120" cy="3221280"/>
          </a:xfrm>
          <a:prstGeom prst="rect">
            <a:avLst/>
          </a:prstGeom>
          <a:ln>
            <a:noFill/>
          </a:ln>
        </p:spPr>
      </p:pic>
      <p:sp>
        <p:nvSpPr>
          <p:cNvPr id="55" name="CustomShape 4"/>
          <p:cNvSpPr/>
          <p:nvPr/>
        </p:nvSpPr>
        <p:spPr>
          <a:xfrm>
            <a:off x="500040" y="4643280"/>
            <a:ext cx="4071600" cy="45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400">
                <a:solidFill>
                  <a:srgbClr val="FFFFFF"/>
                </a:solidFill>
                <a:latin typeface="Cooper Black"/>
              </a:rPr>
              <a:t>Environ 450 m de long </a:t>
            </a:r>
            <a:endParaRPr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357120" y="214200"/>
            <a:ext cx="8072280" cy="78552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EBDDC3"/>
                </a:solidFill>
                <a:latin typeface="Cooper Black"/>
              </a:rPr>
              <a:t>Histoire de la rue</a:t>
            </a:r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2362320" y="6050160"/>
            <a:ext cx="6705360" cy="685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2800">
                <a:solidFill>
                  <a:srgbClr val="FFFFFF"/>
                </a:solidFill>
                <a:latin typeface="Cooper Black"/>
              </a:rPr>
              <a:t>Rue de TERRE NEUVE</a:t>
            </a:r>
            <a:endParaRPr/>
          </a:p>
        </p:txBody>
      </p:sp>
      <p:sp>
        <p:nvSpPr>
          <p:cNvPr id="58" name="CustomShape 3"/>
          <p:cNvSpPr/>
          <p:nvPr/>
        </p:nvSpPr>
        <p:spPr>
          <a:xfrm>
            <a:off x="0" y="6215040"/>
            <a:ext cx="2142720" cy="395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 sz="2000">
                <a:solidFill>
                  <a:srgbClr val="FFFFFF"/>
                </a:solidFill>
                <a:latin typeface="Cooper Black"/>
              </a:rPr>
              <a:t>Lieu : Fécamp</a:t>
            </a:r>
            <a:endParaRPr/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429124" y="2285992"/>
            <a:ext cx="4137120" cy="3221280"/>
          </a:xfrm>
          <a:prstGeom prst="rect">
            <a:avLst/>
          </a:prstGeom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142844" y="2214554"/>
            <a:ext cx="4071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omic Sans MS" pitchFamily="66" charset="0"/>
              </a:rPr>
              <a:t>La pêche à la morue sèche</a:t>
            </a:r>
            <a:r>
              <a:rPr lang="fr-FR" sz="1400" baseline="30000" dirty="0" smtClean="0">
                <a:latin typeface="Comic Sans MS" pitchFamily="66" charset="0"/>
              </a:rPr>
              <a:t>2</a:t>
            </a:r>
            <a:r>
              <a:rPr lang="fr-FR" sz="1400" dirty="0" smtClean="0">
                <a:latin typeface="Comic Sans MS" pitchFamily="66" charset="0"/>
              </a:rPr>
              <a:t>. Elle se pratiquait le long des côtes de Terre-Neuve à l'abri des vents et des courants. Les navires partaient d'Europe avec une centaine d'hommes, et mouillaient dans un havre de la côte de Terre-Neuve. Les marins construisaient à terre des installations sommaires pour stocker et préparer le poisson mais également y vivre. Ils partaient ensuite à la pêche en chaloupe et au filet, le poisson ramené a terre chaque soir était préparé, salé et laissé sécher à l'air sur les grèves </a:t>
            </a:r>
            <a:r>
              <a:rPr lang="fr-FR" sz="1400" dirty="0" smtClean="0">
                <a:latin typeface="Comic Sans MS" pitchFamily="66" charset="0"/>
              </a:rPr>
              <a:t>d'où </a:t>
            </a:r>
            <a:r>
              <a:rPr lang="fr-FR" sz="1400" dirty="0" smtClean="0">
                <a:latin typeface="Comic Sans MS" pitchFamily="66" charset="0"/>
              </a:rPr>
              <a:t>son nom.</a:t>
            </a:r>
            <a:endParaRPr lang="fr-FR" sz="1400" dirty="0">
              <a:latin typeface="Comic Sans MS" pitchFamily="66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 pêche à la morue sèche</a:t>
            </a:r>
            <a:r>
              <a:rPr kumimoji="0" lang="fr-FR" sz="18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/>
              </a:rPr>
              <a:t>2</a:t>
            </a:r>
            <a:r>
              <a: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Elle se pratiquait le long des côtes de Terre-Neuve à l'abri des vents et des courants. Les navires partaient d'Europe avec une centaine d'hommes, et mouillaient dans un havre de la côte de Terre-Neuve. Les marins construisaient à terre des installations sommaires pour stocker et préparer le poisson mais également y vivre. Ils partaient ensuite à la pêche en chaloupe et au filet, le poisson ramené a terre chaque soir était préparé, salé et laissé sécher à l'air sur les grèves (appelées graves) d'où son nom.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0" y="0"/>
            <a:ext cx="4071600" cy="9284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2800">
                <a:solidFill>
                  <a:srgbClr val="EBDDC3"/>
                </a:solidFill>
                <a:latin typeface="Cooper Black"/>
              </a:rPr>
              <a:t>Large du canada</a:t>
            </a:r>
            <a:endParaRPr/>
          </a:p>
        </p:txBody>
      </p:sp>
      <p:sp>
        <p:nvSpPr>
          <p:cNvPr id="60" name="TextShape 2"/>
          <p:cNvSpPr txBox="1"/>
          <p:nvPr/>
        </p:nvSpPr>
        <p:spPr>
          <a:xfrm>
            <a:off x="2362320" y="6050160"/>
            <a:ext cx="6705360" cy="685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>
                <a:solidFill>
                  <a:srgbClr val="FFFFFF"/>
                </a:solidFill>
                <a:latin typeface="Cooper Black"/>
              </a:rPr>
              <a:t>île de terre neuve </a:t>
            </a:r>
            <a:endParaRPr/>
          </a:p>
        </p:txBody>
      </p:sp>
      <p:sp>
        <p:nvSpPr>
          <p:cNvPr id="61" name="CustomShape 3"/>
          <p:cNvSpPr/>
          <p:nvPr/>
        </p:nvSpPr>
        <p:spPr>
          <a:xfrm>
            <a:off x="0" y="6215040"/>
            <a:ext cx="22143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oper Black"/>
              </a:rPr>
              <a:t>Lieu : Canada</a:t>
            </a:r>
            <a:endParaRPr/>
          </a:p>
        </p:txBody>
      </p:sp>
      <p:pic>
        <p:nvPicPr>
          <p:cNvPr id="62" name="Image 6"/>
          <p:cNvPicPr/>
          <p:nvPr/>
        </p:nvPicPr>
        <p:blipFill>
          <a:blip r:embed="rId2"/>
          <a:stretch>
            <a:fillRect/>
          </a:stretch>
        </p:blipFill>
        <p:spPr>
          <a:xfrm>
            <a:off x="4643438" y="1714488"/>
            <a:ext cx="3785980" cy="4075710"/>
          </a:xfrm>
          <a:prstGeom prst="rect">
            <a:avLst/>
          </a:prstGeom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571472" y="2143117"/>
            <a:ext cx="32861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Les terre-neuvas sont les pêcheurs qui, </a:t>
            </a:r>
            <a:r>
              <a:rPr lang="fr-FR" sz="1600" dirty="0" smtClean="0"/>
              <a:t>du XVI s </a:t>
            </a:r>
            <a:r>
              <a:rPr lang="fr-FR" sz="1600" dirty="0" smtClean="0"/>
              <a:t>au </a:t>
            </a:r>
            <a:r>
              <a:rPr lang="fr-FR" sz="1600" dirty="0" smtClean="0"/>
              <a:t>XX s, </a:t>
            </a:r>
            <a:r>
              <a:rPr lang="fr-FR" sz="1600" dirty="0" smtClean="0"/>
              <a:t>partaient chaque année des côtes européennes pour pêcher la </a:t>
            </a:r>
            <a:r>
              <a:rPr lang="fr-FR" sz="1600" dirty="0" smtClean="0"/>
              <a:t>morue </a:t>
            </a:r>
            <a:r>
              <a:rPr lang="fr-FR" sz="1600" dirty="0" smtClean="0"/>
              <a:t>sur </a:t>
            </a:r>
            <a:r>
              <a:rPr lang="fr-FR" sz="1600" dirty="0" smtClean="0"/>
              <a:t>les grand blancs de terre </a:t>
            </a:r>
            <a:r>
              <a:rPr lang="fr-FR" sz="1600" dirty="0" err="1" smtClean="0"/>
              <a:t>neuva</a:t>
            </a:r>
            <a:r>
              <a:rPr lang="fr-FR" sz="1600" dirty="0" smtClean="0"/>
              <a:t>, </a:t>
            </a:r>
            <a:r>
              <a:rPr lang="fr-FR" sz="1600" dirty="0" smtClean="0"/>
              <a:t>au large du </a:t>
            </a:r>
            <a:r>
              <a:rPr lang="fr-FR" sz="1600" dirty="0" smtClean="0"/>
              <a:t>Canada. </a:t>
            </a:r>
            <a:r>
              <a:rPr lang="fr-FR" sz="1600" dirty="0" smtClean="0"/>
              <a:t>Ces pêcheurs étaient majoritairement français mais également basques espagnols, portugais et anglais. Cette pêche a pris fin à cause de la raréfaction du poisson à la fin du </a:t>
            </a:r>
            <a:r>
              <a:rPr lang="fr-FR" sz="1600" dirty="0" smtClean="0"/>
              <a:t>XX s due </a:t>
            </a:r>
            <a:r>
              <a:rPr lang="fr-FR" sz="1600" dirty="0" smtClean="0"/>
              <a:t>à la </a:t>
            </a:r>
            <a:r>
              <a:rPr lang="fr-FR" sz="1600" dirty="0" err="1" smtClean="0"/>
              <a:t>surpeche</a:t>
            </a:r>
            <a:r>
              <a:rPr lang="fr-FR" sz="1600" dirty="0" smtClean="0"/>
              <a:t> .</a:t>
            </a:r>
            <a:endParaRPr lang="fr-FR" sz="16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Shape 1"/>
          <p:cNvSpPr txBox="1"/>
          <p:nvPr/>
        </p:nvSpPr>
        <p:spPr>
          <a:xfrm>
            <a:off x="0" y="0"/>
            <a:ext cx="9143640" cy="8568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fr-FR" sz="4400">
                <a:solidFill>
                  <a:srgbClr val="EBDDC3"/>
                </a:solidFill>
                <a:latin typeface="Cooper Black"/>
              </a:rPr>
              <a:t>Présentation du lieu </a:t>
            </a:r>
            <a:endParaRPr/>
          </a:p>
        </p:txBody>
      </p:sp>
      <p:sp>
        <p:nvSpPr>
          <p:cNvPr id="64" name="TextShape 2"/>
          <p:cNvSpPr txBox="1"/>
          <p:nvPr/>
        </p:nvSpPr>
        <p:spPr>
          <a:xfrm>
            <a:off x="2362320" y="6050160"/>
            <a:ext cx="6705360" cy="68544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fr-FR" sz="3200">
                <a:solidFill>
                  <a:srgbClr val="FFFFFF"/>
                </a:solidFill>
                <a:latin typeface="Cooper Black"/>
              </a:rPr>
              <a:t>Île de TERRE NEUVE </a:t>
            </a:r>
            <a:endParaRPr/>
          </a:p>
        </p:txBody>
      </p:sp>
      <p:sp>
        <p:nvSpPr>
          <p:cNvPr id="65" name="CustomShape 3"/>
          <p:cNvSpPr/>
          <p:nvPr/>
        </p:nvSpPr>
        <p:spPr>
          <a:xfrm>
            <a:off x="0" y="6143760"/>
            <a:ext cx="2214360" cy="36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FR">
                <a:solidFill>
                  <a:srgbClr val="FFFFFF"/>
                </a:solidFill>
                <a:latin typeface="Cooper Black"/>
              </a:rPr>
              <a:t>Lieu : Canada</a:t>
            </a:r>
            <a:endParaRPr/>
          </a:p>
        </p:txBody>
      </p:sp>
      <p:pic>
        <p:nvPicPr>
          <p:cNvPr id="8" name="Image 7" descr="Terre-Neuve-map-Hs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643050"/>
            <a:ext cx="4060634" cy="3714776"/>
          </a:xfrm>
          <a:prstGeom prst="rect">
            <a:avLst/>
          </a:prstGeom>
        </p:spPr>
      </p:pic>
      <p:pic>
        <p:nvPicPr>
          <p:cNvPr id="9" name="Image 8" descr="terre neuve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643050"/>
            <a:ext cx="3357586" cy="264320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786314" y="4500570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Un aperçu des iles du Canada</a:t>
            </a:r>
            <a:endParaRPr lang="fr-FR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332</Words>
  <PresentationFormat>Affichage à l'écran (4:3)</PresentationFormat>
  <Paragraphs>19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Office Theme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faveyh</cp:lastModifiedBy>
  <cp:revision>6</cp:revision>
  <dcterms:modified xsi:type="dcterms:W3CDTF">2016-02-01T07:36:33Z</dcterms:modified>
</cp:coreProperties>
</file>