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2" roundtripDataSignature="AMtx7mieubUHKDzgA4BJHjaDODnRWW8D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2" Type="http://customschemas.google.com/relationships/presentationmetadata" Target="metadata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lko tytuł" type="titleOnly">
  <p:cSld name="TITLE_ONL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2021-05-13T12:28:48Z</dcterms:created>
  <dc:creator>Miłosz Wróbel</dc:creator>
</cp:coreProperties>
</file>