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d9baec9b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d9baec9b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d9baec9b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d9baec9b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9baec9b1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9baec9b1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d9baec9b1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d9baec9b1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d9baec9b1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d9baec9b1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9baec9b1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9baec9b1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9baec9b1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9baec9b1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d9baec9b1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d9baec9b1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4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youtu.be/BXXGpi-_OpY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n.wikipedia.org/wiki/Wierzchos%C5%82awice,_Lesser_Poland_Voivodeship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820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Erasmus: </a:t>
            </a:r>
            <a:r>
              <a:rPr lang="ca"/>
              <a:t>strengthens</a:t>
            </a:r>
            <a:r>
              <a:rPr lang="ca"/>
              <a:t> european heritage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610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Workgroup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Members: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8775"/>
              <a:t>Konstantina Pavlidou</a:t>
            </a:r>
            <a:endParaRPr sz="87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775"/>
              <a:t>Aleksandra Lasota</a:t>
            </a:r>
            <a:endParaRPr sz="87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775"/>
              <a:t>Sven Redzepagic</a:t>
            </a:r>
            <a:endParaRPr sz="87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775"/>
              <a:t>Eva Panagiotidou</a:t>
            </a:r>
            <a:endParaRPr sz="87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775"/>
              <a:t>Aida Sabater</a:t>
            </a:r>
            <a:endParaRPr sz="87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8775"/>
              <a:t>Leader: Samuel Silva</a:t>
            </a:r>
            <a:endParaRPr sz="87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8775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I. STATUE DESCRIPTION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725" y="1639075"/>
            <a:ext cx="2026575" cy="270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575" y="1789962"/>
            <a:ext cx="3214701" cy="24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3274" y="1768542"/>
            <a:ext cx="3214701" cy="2443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-388620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romanUcPeriod"/>
            </a:pPr>
            <a:r>
              <a:rPr lang="ca"/>
              <a:t>STATUE DESCRIPTION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This monument is located at Stanisława Stanisławskiego Street in Łowicz. All passers-by can see 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It was created on the initiative of members of the "Dom Ludowy" Society in Łowicz.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The statue has a realistic style and we think it’s very cool.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II. 3D MODELS OF  THE STATUE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5355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https://youtu.be/BXXGpi-_OpY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We tried to use 45 photos to make this 3D model, but in the end we only used 44.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The surface of the 3D model is completely closed.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822051" y="1621962"/>
            <a:ext cx="3378675" cy="189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II. 3D MODEL OF THE STATUE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445275" y="1319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We didn’t have any problems makis the 3D model.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Sven did it with his computer and it turned on well.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The software was really user friendly.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132762" y="1124038"/>
            <a:ext cx="5135276" cy="28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455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III. DESCRIBING THE PORTRAYED PERSON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727100"/>
            <a:ext cx="4554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This statue is dedicated to Wincenty Witos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He lived between 1874 and 1945.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He was form a polish family from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/>
              <a:t> </a:t>
            </a:r>
            <a:r>
              <a:rPr lang="ca">
                <a:uFill>
                  <a:noFill/>
                </a:uFill>
                <a:hlinkClick r:id="rId3"/>
              </a:rPr>
              <a:t>Wierzchosławice</a:t>
            </a:r>
            <a:r>
              <a:rPr lang="ca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901" y="0"/>
            <a:ext cx="41340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III. DESCRIBING THE </a:t>
            </a:r>
            <a:r>
              <a:rPr lang="ca"/>
              <a:t>PORTRAYED</a:t>
            </a:r>
            <a:r>
              <a:rPr lang="ca"/>
              <a:t> PERSON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Wincenty was an important polish politician.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/>
              <a:t>He was </a:t>
            </a:r>
            <a:r>
              <a:rPr lang="ca"/>
              <a:t>member</a:t>
            </a:r>
            <a:r>
              <a:rPr lang="ca"/>
              <a:t> of the Polish People Party and served as the premier of Poland three times.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a"/>
              <a:t>He was already </a:t>
            </a:r>
            <a:r>
              <a:rPr lang="ca"/>
              <a:t>recognised</a:t>
            </a:r>
            <a:r>
              <a:rPr lang="ca"/>
              <a:t> during his lifetime.</a:t>
            </a: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750" y="1230686"/>
            <a:ext cx="3259950" cy="325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III. DESCRIBING THE PORTRAYED PERSON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The statue was </a:t>
            </a:r>
            <a:r>
              <a:rPr lang="ca"/>
              <a:t>erected</a:t>
            </a:r>
            <a:r>
              <a:rPr lang="ca"/>
              <a:t> to </a:t>
            </a:r>
            <a:r>
              <a:rPr lang="ca"/>
              <a:t>commemorate</a:t>
            </a:r>
            <a:r>
              <a:rPr lang="ca"/>
              <a:t> his job for Poland and his help during the time of the Bolshevik offensive to the country.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ca"/>
              <a:t>His work is very inspiring as an example of defending democracy and freedom.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